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Lst>
  <p:notesMasterIdLst>
    <p:notesMasterId r:id="rId28"/>
  </p:notesMasterIdLst>
  <p:sldIdLst>
    <p:sldId id="256" r:id="rId4"/>
    <p:sldId id="259" r:id="rId5"/>
    <p:sldId id="292" r:id="rId6"/>
    <p:sldId id="293" r:id="rId7"/>
    <p:sldId id="294" r:id="rId8"/>
    <p:sldId id="261" r:id="rId9"/>
    <p:sldId id="295" r:id="rId10"/>
    <p:sldId id="268" r:id="rId11"/>
    <p:sldId id="296" r:id="rId12"/>
    <p:sldId id="297" r:id="rId13"/>
    <p:sldId id="305" r:id="rId14"/>
    <p:sldId id="264" r:id="rId15"/>
    <p:sldId id="298" r:id="rId16"/>
    <p:sldId id="300" r:id="rId17"/>
    <p:sldId id="301" r:id="rId18"/>
    <p:sldId id="302" r:id="rId19"/>
    <p:sldId id="303" r:id="rId20"/>
    <p:sldId id="266" r:id="rId21"/>
    <p:sldId id="304" r:id="rId22"/>
    <p:sldId id="269" r:id="rId23"/>
    <p:sldId id="277" r:id="rId24"/>
    <p:sldId id="306" r:id="rId25"/>
    <p:sldId id="307" r:id="rId26"/>
    <p:sldId id="291" r:id="rId27"/>
  </p:sldIdLst>
  <p:sldSz cx="9144000" cy="5145088"/>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2E17"/>
    <a:srgbClr val="2916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80" autoAdjust="0"/>
    <p:restoredTop sz="94660"/>
  </p:normalViewPr>
  <p:slideViewPr>
    <p:cSldViewPr snapToGrid="0">
      <p:cViewPr varScale="1">
        <p:scale>
          <a:sx n="87" d="100"/>
          <a:sy n="87" d="100"/>
        </p:scale>
        <p:origin x="396" y="60"/>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5A5268-FB0C-450E-96E9-03F931237804}" type="datetimeFigureOut">
              <a:rPr lang="zh-CN" altLang="en-US" smtClean="0"/>
              <a:t>2024/6/29</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56156D-592E-4B4D-8772-D689FB057AF4}" type="slidenum">
              <a:rPr lang="zh-CN" altLang="en-US" smtClean="0"/>
              <a:t>‹#›</a:t>
            </a:fld>
            <a:endParaRPr lang="zh-CN" altLang="en-US"/>
          </a:p>
        </p:txBody>
      </p:sp>
    </p:spTree>
    <p:extLst>
      <p:ext uri="{BB962C8B-B14F-4D97-AF65-F5344CB8AC3E}">
        <p14:creationId xmlns:p14="http://schemas.microsoft.com/office/powerpoint/2010/main" val="1478167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a:ln/>
        </p:spPr>
      </p:sp>
      <p:sp>
        <p:nvSpPr>
          <p:cNvPr id="43011" name="备注占位符 2"/>
          <p:cNvSpPr>
            <a:spLocks noGrp="1"/>
          </p:cNvSpPr>
          <p:nvPr>
            <p:ph type="body" idx="1"/>
          </p:nvPr>
        </p:nvSpPr>
        <p:spPr>
          <a:ln/>
        </p:spPr>
        <p:txBody>
          <a:bodyPr wrap="square" lIns="91440" tIns="45720" rIns="91440" bIns="45720" anchor="ctr"/>
          <a:lstStyle/>
          <a:p>
            <a:pPr lvl="0"/>
            <a:endParaRPr lang="zh-CN" altLang="en-US" dirty="0"/>
          </a:p>
        </p:txBody>
      </p:sp>
      <p:sp>
        <p:nvSpPr>
          <p:cNvPr id="43012"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algn="r"/>
            <a:fld id="{9A0DB2DC-4C9A-4742-B13C-FB6460FD3503}" type="slidenum">
              <a:rPr lang="zh-CN" altLang="en-US" sz="1200" dirty="0">
                <a:solidFill>
                  <a:srgbClr val="000000"/>
                </a:solidFill>
              </a:rPr>
              <a:pPr algn="r"/>
              <a:t>2</a:t>
            </a:fld>
            <a:endParaRPr lang="zh-CN" altLang="en-US" sz="1200" dirty="0">
              <a:solidFill>
                <a:srgbClr val="000000"/>
              </a:solidFill>
            </a:endParaRPr>
          </a:p>
        </p:txBody>
      </p:sp>
    </p:spTree>
    <p:extLst>
      <p:ext uri="{BB962C8B-B14F-4D97-AF65-F5344CB8AC3E}">
        <p14:creationId xmlns:p14="http://schemas.microsoft.com/office/powerpoint/2010/main" val="4206739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a:ln/>
        </p:spPr>
      </p:sp>
      <p:sp>
        <p:nvSpPr>
          <p:cNvPr id="43011" name="备注占位符 2"/>
          <p:cNvSpPr>
            <a:spLocks noGrp="1"/>
          </p:cNvSpPr>
          <p:nvPr>
            <p:ph type="body" idx="1"/>
          </p:nvPr>
        </p:nvSpPr>
        <p:spPr>
          <a:ln/>
        </p:spPr>
        <p:txBody>
          <a:bodyPr wrap="square" lIns="91440" tIns="45720" rIns="91440" bIns="45720" anchor="ctr"/>
          <a:lstStyle/>
          <a:p>
            <a:pPr lvl="0"/>
            <a:endParaRPr lang="zh-CN" altLang="en-US" dirty="0"/>
          </a:p>
        </p:txBody>
      </p:sp>
      <p:sp>
        <p:nvSpPr>
          <p:cNvPr id="43012"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algn="r"/>
            <a:fld id="{9A0DB2DC-4C9A-4742-B13C-FB6460FD3503}" type="slidenum">
              <a:rPr lang="zh-CN" altLang="en-US" sz="1200" dirty="0">
                <a:solidFill>
                  <a:srgbClr val="000000"/>
                </a:solidFill>
              </a:rPr>
              <a:pPr algn="r"/>
              <a:t>8</a:t>
            </a:fld>
            <a:endParaRPr lang="zh-CN" altLang="en-US" sz="1200" dirty="0">
              <a:solidFill>
                <a:srgbClr val="000000"/>
              </a:solidFill>
            </a:endParaRPr>
          </a:p>
        </p:txBody>
      </p:sp>
    </p:spTree>
    <p:extLst>
      <p:ext uri="{BB962C8B-B14F-4D97-AF65-F5344CB8AC3E}">
        <p14:creationId xmlns:p14="http://schemas.microsoft.com/office/powerpoint/2010/main" val="617933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a:ln/>
        </p:spPr>
      </p:sp>
      <p:sp>
        <p:nvSpPr>
          <p:cNvPr id="43011" name="备注占位符 2"/>
          <p:cNvSpPr>
            <a:spLocks noGrp="1"/>
          </p:cNvSpPr>
          <p:nvPr>
            <p:ph type="body" idx="1"/>
          </p:nvPr>
        </p:nvSpPr>
        <p:spPr>
          <a:ln/>
        </p:spPr>
        <p:txBody>
          <a:bodyPr wrap="square" lIns="91440" tIns="45720" rIns="91440" bIns="45720" anchor="ctr"/>
          <a:lstStyle/>
          <a:p>
            <a:pPr lvl="0"/>
            <a:endParaRPr lang="zh-CN" altLang="en-US" dirty="0"/>
          </a:p>
        </p:txBody>
      </p:sp>
      <p:sp>
        <p:nvSpPr>
          <p:cNvPr id="43012"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algn="r"/>
            <a:fld id="{9A0DB2DC-4C9A-4742-B13C-FB6460FD3503}" type="slidenum">
              <a:rPr lang="zh-CN" altLang="en-US" sz="1200" dirty="0">
                <a:solidFill>
                  <a:srgbClr val="000000"/>
                </a:solidFill>
              </a:rPr>
              <a:pPr algn="r"/>
              <a:t>10</a:t>
            </a:fld>
            <a:endParaRPr lang="zh-CN" altLang="en-US" sz="1200" dirty="0">
              <a:solidFill>
                <a:srgbClr val="000000"/>
              </a:solidFill>
            </a:endParaRPr>
          </a:p>
        </p:txBody>
      </p:sp>
    </p:spTree>
    <p:extLst>
      <p:ext uri="{BB962C8B-B14F-4D97-AF65-F5344CB8AC3E}">
        <p14:creationId xmlns:p14="http://schemas.microsoft.com/office/powerpoint/2010/main" val="2213222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a:ln/>
        </p:spPr>
      </p:sp>
      <p:sp>
        <p:nvSpPr>
          <p:cNvPr id="43011" name="备注占位符 2"/>
          <p:cNvSpPr>
            <a:spLocks noGrp="1"/>
          </p:cNvSpPr>
          <p:nvPr>
            <p:ph type="body" idx="1"/>
          </p:nvPr>
        </p:nvSpPr>
        <p:spPr>
          <a:ln/>
        </p:spPr>
        <p:txBody>
          <a:bodyPr wrap="square" lIns="91440" tIns="45720" rIns="91440" bIns="45720" anchor="ctr"/>
          <a:lstStyle/>
          <a:p>
            <a:pPr lvl="0"/>
            <a:endParaRPr lang="zh-CN" altLang="en-US" dirty="0"/>
          </a:p>
        </p:txBody>
      </p:sp>
      <p:sp>
        <p:nvSpPr>
          <p:cNvPr id="43012"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algn="r"/>
            <a:fld id="{9A0DB2DC-4C9A-4742-B13C-FB6460FD3503}" type="slidenum">
              <a:rPr lang="zh-CN" altLang="en-US" sz="1200" dirty="0">
                <a:solidFill>
                  <a:srgbClr val="000000"/>
                </a:solidFill>
              </a:rPr>
              <a:pPr algn="r"/>
              <a:t>11</a:t>
            </a:fld>
            <a:endParaRPr lang="zh-CN" altLang="en-US" sz="1200" dirty="0">
              <a:solidFill>
                <a:srgbClr val="000000"/>
              </a:solidFill>
            </a:endParaRPr>
          </a:p>
        </p:txBody>
      </p:sp>
    </p:spTree>
    <p:extLst>
      <p:ext uri="{BB962C8B-B14F-4D97-AF65-F5344CB8AC3E}">
        <p14:creationId xmlns:p14="http://schemas.microsoft.com/office/powerpoint/2010/main" val="4042993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a:ln/>
        </p:spPr>
      </p:sp>
      <p:sp>
        <p:nvSpPr>
          <p:cNvPr id="43011" name="备注占位符 2"/>
          <p:cNvSpPr>
            <a:spLocks noGrp="1"/>
          </p:cNvSpPr>
          <p:nvPr>
            <p:ph type="body" idx="1"/>
          </p:nvPr>
        </p:nvSpPr>
        <p:spPr>
          <a:ln/>
        </p:spPr>
        <p:txBody>
          <a:bodyPr wrap="square" lIns="91440" tIns="45720" rIns="91440" bIns="45720" anchor="ctr"/>
          <a:lstStyle/>
          <a:p>
            <a:pPr lvl="0"/>
            <a:endParaRPr lang="zh-CN" altLang="en-US" dirty="0"/>
          </a:p>
        </p:txBody>
      </p:sp>
      <p:sp>
        <p:nvSpPr>
          <p:cNvPr id="43012"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algn="r"/>
            <a:fld id="{9A0DB2DC-4C9A-4742-B13C-FB6460FD3503}" type="slidenum">
              <a:rPr lang="zh-CN" altLang="en-US" sz="1200" dirty="0">
                <a:solidFill>
                  <a:srgbClr val="000000"/>
                </a:solidFill>
              </a:rPr>
              <a:pPr algn="r"/>
              <a:t>20</a:t>
            </a:fld>
            <a:endParaRPr lang="zh-CN" altLang="en-US" sz="1200" dirty="0">
              <a:solidFill>
                <a:srgbClr val="000000"/>
              </a:solidFill>
            </a:endParaRPr>
          </a:p>
        </p:txBody>
      </p:sp>
    </p:spTree>
    <p:extLst>
      <p:ext uri="{BB962C8B-B14F-4D97-AF65-F5344CB8AC3E}">
        <p14:creationId xmlns:p14="http://schemas.microsoft.com/office/powerpoint/2010/main" val="3748768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ED213BF9-2C63-42AA-BA6C-67E1412DA37E}" type="datetimeFigureOut">
              <a:rPr lang="zh-CN" altLang="en-US" smtClean="0"/>
              <a:t>2024/6/29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51776569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D213BF9-2C63-42AA-BA6C-67E1412DA37E}" type="datetimeFigureOut">
              <a:rPr lang="zh-CN" altLang="en-US" smtClean="0"/>
              <a:t>2024/6/29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259034268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928"/>
            <a:ext cx="5800725" cy="436022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D213BF9-2C63-42AA-BA6C-67E1412DA37E}" type="datetimeFigureOut">
              <a:rPr lang="zh-CN" altLang="en-US" smtClean="0"/>
              <a:t>2024/6/29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76524979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rgbClr val="F8F8F8"/>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034711" y="1816227"/>
            <a:ext cx="4748738" cy="647900"/>
          </a:xfrm>
        </p:spPr>
        <p:txBody>
          <a:bodyPr/>
          <a:lstStyle>
            <a:lvl1pPr algn="ctr">
              <a:defRPr sz="2699"/>
            </a:lvl1pPr>
          </a:lstStyle>
          <a:p>
            <a:pPr lvl="0"/>
            <a:r>
              <a:rPr lang="zh-CN" noProof="0"/>
              <a:t>单击此处编辑母版标题样式</a:t>
            </a:r>
          </a:p>
        </p:txBody>
      </p:sp>
      <p:sp>
        <p:nvSpPr>
          <p:cNvPr id="2051" name="Rectangle 3"/>
          <p:cNvSpPr>
            <a:spLocks noGrp="1" noChangeArrowheads="1"/>
          </p:cNvSpPr>
          <p:nvPr>
            <p:ph type="subTitle" idx="1"/>
          </p:nvPr>
        </p:nvSpPr>
        <p:spPr>
          <a:xfrm>
            <a:off x="2035900" y="2626102"/>
            <a:ext cx="4749928" cy="485925"/>
          </a:xfrm>
        </p:spPr>
        <p:txBody>
          <a:bodyPr/>
          <a:lstStyle>
            <a:lvl1pPr marL="0" indent="0" algn="ctr">
              <a:buFontTx/>
              <a:buNone/>
              <a:defRPr sz="1799"/>
            </a:lvl1pPr>
          </a:lstStyle>
          <a:p>
            <a:pPr lvl="0"/>
            <a:r>
              <a:rPr lang="zh-CN" noProof="0"/>
              <a:t>单击此处编辑母版副标题样式</a:t>
            </a:r>
          </a:p>
        </p:txBody>
      </p:sp>
    </p:spTree>
    <p:extLst>
      <p:ext uri="{BB962C8B-B14F-4D97-AF65-F5344CB8AC3E}">
        <p14:creationId xmlns:p14="http://schemas.microsoft.com/office/powerpoint/2010/main" val="325106334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accent2"/>
        </a:solidFill>
        <a:effectLst/>
      </p:bgPr>
    </p:bg>
    <p:spTree>
      <p:nvGrpSpPr>
        <p:cNvPr id="1" name=""/>
        <p:cNvGrpSpPr/>
        <p:nvPr/>
      </p:nvGrpSpPr>
      <p:grpSpPr>
        <a:xfrm>
          <a:off x="0" y="0"/>
          <a:ext cx="0" cy="0"/>
          <a:chOff x="0" y="0"/>
          <a:chExt cx="0" cy="0"/>
        </a:xfrm>
      </p:grpSpPr>
      <p:sp>
        <p:nvSpPr>
          <p:cNvPr id="3074" name="矩形 3"/>
          <p:cNvSpPr/>
          <p:nvPr userDrawn="1"/>
        </p:nvSpPr>
        <p:spPr>
          <a:xfrm>
            <a:off x="1" y="5029562"/>
            <a:ext cx="9142810" cy="115526"/>
          </a:xfrm>
          <a:prstGeom prst="rect">
            <a:avLst/>
          </a:prstGeom>
          <a:solidFill>
            <a:schemeClr val="tx1"/>
          </a:solidFill>
          <a:ln w="9525">
            <a:noFill/>
          </a:ln>
        </p:spPr>
        <p:txBody>
          <a:bodyPr/>
          <a:lstStyle/>
          <a:p>
            <a:pPr defTabSz="685434" fontAlgn="base">
              <a:spcBef>
                <a:spcPct val="0"/>
              </a:spcBef>
              <a:spcAft>
                <a:spcPct val="0"/>
              </a:spcAft>
              <a:buFont typeface="Arial" panose="020B0604020202020204" pitchFamily="34" charset="0"/>
              <a:buNone/>
            </a:pPr>
            <a:endParaRPr lang="zh-CN" altLang="en-US" sz="1349" dirty="0">
              <a:solidFill>
                <a:srgbClr val="424554"/>
              </a:solidFill>
              <a:ea typeface="宋体" panose="02010600030101010101" pitchFamily="2" charset="-122"/>
            </a:endParaRPr>
          </a:p>
        </p:txBody>
      </p:sp>
      <p:sp>
        <p:nvSpPr>
          <p:cNvPr id="3075" name="矩形 4"/>
          <p:cNvSpPr/>
          <p:nvPr userDrawn="1"/>
        </p:nvSpPr>
        <p:spPr>
          <a:xfrm>
            <a:off x="8778669" y="4880687"/>
            <a:ext cx="327251" cy="209615"/>
          </a:xfrm>
          <a:prstGeom prst="rect">
            <a:avLst/>
          </a:prstGeom>
          <a:solidFill>
            <a:schemeClr val="bg1"/>
          </a:solidFill>
          <a:ln w="9525">
            <a:noFill/>
          </a:ln>
        </p:spPr>
        <p:txBody>
          <a:bodyPr/>
          <a:lstStyle/>
          <a:p>
            <a:pPr defTabSz="685434" fontAlgn="base">
              <a:spcBef>
                <a:spcPct val="0"/>
              </a:spcBef>
              <a:spcAft>
                <a:spcPct val="0"/>
              </a:spcAft>
              <a:buFont typeface="Arial" panose="020B0604020202020204" pitchFamily="34" charset="0"/>
              <a:buNone/>
            </a:pPr>
            <a:endParaRPr lang="zh-CN" altLang="en-US" sz="1349" dirty="0">
              <a:solidFill>
                <a:srgbClr val="424554"/>
              </a:solidFill>
              <a:ea typeface="宋体" panose="02010600030101010101" pitchFamily="2" charset="-122"/>
            </a:endParaRPr>
          </a:p>
        </p:txBody>
      </p:sp>
      <p:sp>
        <p:nvSpPr>
          <p:cNvPr id="3076" name="TextBox 5"/>
          <p:cNvSpPr txBox="1"/>
          <p:nvPr userDrawn="1"/>
        </p:nvSpPr>
        <p:spPr>
          <a:xfrm>
            <a:off x="8770382" y="4880688"/>
            <a:ext cx="349776" cy="253787"/>
          </a:xfrm>
          <a:prstGeom prst="rect">
            <a:avLst/>
          </a:prstGeom>
          <a:noFill/>
          <a:ln w="9525">
            <a:noFill/>
          </a:ln>
        </p:spPr>
        <p:txBody>
          <a:bodyPr wrap="none">
            <a:spAutoFit/>
          </a:bodyPr>
          <a:lstStyle/>
          <a:p>
            <a:pPr algn="ctr" defTabSz="685434" fontAlgn="base">
              <a:spcBef>
                <a:spcPct val="0"/>
              </a:spcBef>
              <a:spcAft>
                <a:spcPct val="0"/>
              </a:spcAft>
              <a:buFont typeface="Arial" panose="020B0604020202020204" pitchFamily="34" charset="0"/>
              <a:buNone/>
            </a:pPr>
            <a:fld id="{9A0DB2DC-4C9A-4742-B13C-FB6460FD3503}" type="slidenum">
              <a:rPr lang="zh-CN" altLang="en-US" sz="1049" dirty="0">
                <a:solidFill>
                  <a:srgbClr val="F8F8F8"/>
                </a:solidFill>
                <a:ea typeface="宋体" panose="02010600030101010101" pitchFamily="2" charset="-122"/>
              </a:rPr>
              <a:pPr algn="ctr" defTabSz="685434" fontAlgn="base">
                <a:spcBef>
                  <a:spcPct val="0"/>
                </a:spcBef>
                <a:spcAft>
                  <a:spcPct val="0"/>
                </a:spcAft>
                <a:buFont typeface="Arial" panose="020B0604020202020204" pitchFamily="34" charset="0"/>
                <a:buNone/>
              </a:pPr>
              <a:t>‹#›</a:t>
            </a:fld>
            <a:endParaRPr lang="zh-CN" altLang="en-US" sz="1049" dirty="0">
              <a:solidFill>
                <a:srgbClr val="F8F8F8"/>
              </a:solidFill>
              <a:ea typeface="宋体" panose="02010600030101010101" pitchFamily="2" charset="-122"/>
            </a:endParaRPr>
          </a:p>
        </p:txBody>
      </p:sp>
      <p:sp>
        <p:nvSpPr>
          <p:cNvPr id="2" name="标题 1"/>
          <p:cNvSpPr>
            <a:spLocks noGrp="1"/>
          </p:cNvSpPr>
          <p:nvPr>
            <p:ph type="title"/>
          </p:nvPr>
        </p:nvSpPr>
        <p:spPr/>
        <p:txBody>
          <a:bodyPr/>
          <a:lstStyle>
            <a:lvl1pPr>
              <a:defRPr>
                <a:solidFill>
                  <a:schemeClr val="accent3"/>
                </a:solidFill>
              </a:defRPr>
            </a:lvl1pPr>
          </a:lstStyle>
          <a:p>
            <a:r>
              <a:rPr lang="zh-CN" altLang="en-US"/>
              <a:t>单击此处编辑母版标题样式</a:t>
            </a:r>
          </a:p>
        </p:txBody>
      </p:sp>
      <p:sp>
        <p:nvSpPr>
          <p:cNvPr id="3" name="内容占位符 2"/>
          <p:cNvSpPr>
            <a:spLocks noGrp="1"/>
          </p:cNvSpPr>
          <p:nvPr>
            <p:ph idx="1"/>
          </p:nvPr>
        </p:nvSpPr>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71262412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28" y="3306197"/>
            <a:ext cx="7771745" cy="1021872"/>
          </a:xfrm>
        </p:spPr>
        <p:txBody>
          <a:bodyPr anchor="t"/>
          <a:lstStyle>
            <a:lvl1pPr algn="l">
              <a:defRPr sz="2998" b="1" cap="all"/>
            </a:lvl1pPr>
          </a:lstStyle>
          <a:p>
            <a:r>
              <a:rPr lang="zh-CN" altLang="en-US"/>
              <a:t>单击此处编辑母版标题样式</a:t>
            </a:r>
          </a:p>
        </p:txBody>
      </p:sp>
      <p:sp>
        <p:nvSpPr>
          <p:cNvPr id="3" name="文本占位符 2"/>
          <p:cNvSpPr>
            <a:spLocks noGrp="1"/>
          </p:cNvSpPr>
          <p:nvPr>
            <p:ph type="body" idx="1"/>
          </p:nvPr>
        </p:nvSpPr>
        <p:spPr>
          <a:xfrm>
            <a:off x="722428" y="2180708"/>
            <a:ext cx="7771745" cy="1125488"/>
          </a:xfrm>
        </p:spPr>
        <p:txBody>
          <a:bodyPr anchor="b"/>
          <a:lstStyle>
            <a:lvl1pPr marL="0" indent="0">
              <a:buNone/>
              <a:defRPr sz="1499"/>
            </a:lvl1pPr>
            <a:lvl2pPr marL="342717" indent="0">
              <a:buNone/>
              <a:defRPr sz="1349"/>
            </a:lvl2pPr>
            <a:lvl3pPr marL="685434" indent="0">
              <a:buNone/>
              <a:defRPr sz="1199"/>
            </a:lvl3pPr>
            <a:lvl4pPr marL="1028151" indent="0">
              <a:buNone/>
              <a:defRPr sz="1049"/>
            </a:lvl4pPr>
            <a:lvl5pPr marL="1370868" indent="0">
              <a:buNone/>
              <a:defRPr sz="1049"/>
            </a:lvl5pPr>
            <a:lvl6pPr marL="1713586" indent="0">
              <a:buNone/>
              <a:defRPr sz="1049"/>
            </a:lvl6pPr>
            <a:lvl7pPr marL="2056303" indent="0">
              <a:buNone/>
              <a:defRPr sz="1049"/>
            </a:lvl7pPr>
            <a:lvl8pPr marL="2399020" indent="0">
              <a:buNone/>
              <a:defRPr sz="1049"/>
            </a:lvl8pPr>
            <a:lvl9pPr marL="27417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17431158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022" y="1200523"/>
            <a:ext cx="4057257" cy="3395520"/>
          </a:xfrm>
        </p:spPr>
        <p:txBody>
          <a:bodyPr/>
          <a:lstStyle>
            <a:lvl1pPr>
              <a:defRPr sz="2099"/>
            </a:lvl1pPr>
            <a:lvl2pPr>
              <a:defRPr sz="1799"/>
            </a:lvl2pPr>
            <a:lvl3pPr>
              <a:defRPr sz="1499"/>
            </a:lvl3pPr>
            <a:lvl4pPr>
              <a:defRPr sz="1349"/>
            </a:lvl4pPr>
            <a:lvl5pPr>
              <a:defRPr sz="1349"/>
            </a:lvl5pPr>
            <a:lvl6pPr>
              <a:defRPr sz="1349"/>
            </a:lvl6pPr>
            <a:lvl7pPr>
              <a:defRPr sz="1349"/>
            </a:lvl7pPr>
            <a:lvl8pPr>
              <a:defRPr sz="1349"/>
            </a:lvl8pPr>
            <a:lvl9pPr>
              <a:defRPr sz="134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8533" y="1200523"/>
            <a:ext cx="4058446" cy="3395520"/>
          </a:xfrm>
        </p:spPr>
        <p:txBody>
          <a:bodyPr/>
          <a:lstStyle>
            <a:lvl1pPr>
              <a:defRPr sz="2099"/>
            </a:lvl1pPr>
            <a:lvl2pPr>
              <a:defRPr sz="1799"/>
            </a:lvl2pPr>
            <a:lvl3pPr>
              <a:defRPr sz="1499"/>
            </a:lvl3pPr>
            <a:lvl4pPr>
              <a:defRPr sz="1349"/>
            </a:lvl4pPr>
            <a:lvl5pPr>
              <a:defRPr sz="1349"/>
            </a:lvl5pPr>
            <a:lvl6pPr>
              <a:defRPr sz="1349"/>
            </a:lvl6pPr>
            <a:lvl7pPr>
              <a:defRPr sz="1349"/>
            </a:lvl7pPr>
            <a:lvl8pPr>
              <a:defRPr sz="1349"/>
            </a:lvl8pPr>
            <a:lvl9pPr>
              <a:defRPr sz="134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8277891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022" y="206042"/>
            <a:ext cx="8229957" cy="857515"/>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022" y="1151690"/>
            <a:ext cx="4040594" cy="479970"/>
          </a:xfrm>
        </p:spPr>
        <p:txBody>
          <a:bodyPr anchor="b"/>
          <a:lstStyle>
            <a:lvl1pPr marL="0" indent="0">
              <a:buNone/>
              <a:defRPr sz="1799" b="1"/>
            </a:lvl1pPr>
            <a:lvl2pPr marL="342717" indent="0">
              <a:buNone/>
              <a:defRPr sz="1499" b="1"/>
            </a:lvl2pPr>
            <a:lvl3pPr marL="685434" indent="0">
              <a:buNone/>
              <a:defRPr sz="1349" b="1"/>
            </a:lvl3pPr>
            <a:lvl4pPr marL="1028151" indent="0">
              <a:buNone/>
              <a:defRPr sz="1199" b="1"/>
            </a:lvl4pPr>
            <a:lvl5pPr marL="1370868" indent="0">
              <a:buNone/>
              <a:defRPr sz="1199" b="1"/>
            </a:lvl5pPr>
            <a:lvl6pPr marL="1713586" indent="0">
              <a:buNone/>
              <a:defRPr sz="1199" b="1"/>
            </a:lvl6pPr>
            <a:lvl7pPr marL="2056303" indent="0">
              <a:buNone/>
              <a:defRPr sz="1199" b="1"/>
            </a:lvl7pPr>
            <a:lvl8pPr marL="2399020" indent="0">
              <a:buNone/>
              <a:defRPr sz="1199" b="1"/>
            </a:lvl8pPr>
            <a:lvl9pPr marL="2741737" indent="0">
              <a:buNone/>
              <a:defRPr sz="1199" b="1"/>
            </a:lvl9pPr>
          </a:lstStyle>
          <a:p>
            <a:pPr lvl="0"/>
            <a:r>
              <a:rPr lang="zh-CN" altLang="en-US"/>
              <a:t>单击此处编辑母版文本样式</a:t>
            </a:r>
          </a:p>
        </p:txBody>
      </p:sp>
      <p:sp>
        <p:nvSpPr>
          <p:cNvPr id="4" name="内容占位符 3"/>
          <p:cNvSpPr>
            <a:spLocks noGrp="1"/>
          </p:cNvSpPr>
          <p:nvPr>
            <p:ph sz="half" idx="2"/>
          </p:nvPr>
        </p:nvSpPr>
        <p:spPr>
          <a:xfrm>
            <a:off x="457022" y="1631660"/>
            <a:ext cx="4040594" cy="2964381"/>
          </a:xfrm>
        </p:spPr>
        <p:txBody>
          <a:bodyPr/>
          <a:lstStyle>
            <a:lvl1pPr>
              <a:defRPr sz="1799"/>
            </a:lvl1pPr>
            <a:lvl2pPr>
              <a:defRPr sz="1499"/>
            </a:lvl2pPr>
            <a:lvl3pPr>
              <a:defRPr sz="1349"/>
            </a:lvl3pPr>
            <a:lvl4pPr>
              <a:defRPr sz="1199"/>
            </a:lvl4pPr>
            <a:lvl5pPr>
              <a:defRPr sz="1199"/>
            </a:lvl5pPr>
            <a:lvl6pPr>
              <a:defRPr sz="1199"/>
            </a:lvl6pPr>
            <a:lvl7pPr>
              <a:defRPr sz="1199"/>
            </a:lvl7pPr>
            <a:lvl8pPr>
              <a:defRPr sz="1199"/>
            </a:lvl8pPr>
            <a:lvl9pPr>
              <a:defRPr sz="11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196" y="1151690"/>
            <a:ext cx="4041783" cy="479970"/>
          </a:xfrm>
        </p:spPr>
        <p:txBody>
          <a:bodyPr anchor="b"/>
          <a:lstStyle>
            <a:lvl1pPr marL="0" indent="0">
              <a:buNone/>
              <a:defRPr sz="1799" b="1"/>
            </a:lvl1pPr>
            <a:lvl2pPr marL="342717" indent="0">
              <a:buNone/>
              <a:defRPr sz="1499" b="1"/>
            </a:lvl2pPr>
            <a:lvl3pPr marL="685434" indent="0">
              <a:buNone/>
              <a:defRPr sz="1349" b="1"/>
            </a:lvl3pPr>
            <a:lvl4pPr marL="1028151" indent="0">
              <a:buNone/>
              <a:defRPr sz="1199" b="1"/>
            </a:lvl4pPr>
            <a:lvl5pPr marL="1370868" indent="0">
              <a:buNone/>
              <a:defRPr sz="1199" b="1"/>
            </a:lvl5pPr>
            <a:lvl6pPr marL="1713586" indent="0">
              <a:buNone/>
              <a:defRPr sz="1199" b="1"/>
            </a:lvl6pPr>
            <a:lvl7pPr marL="2056303" indent="0">
              <a:buNone/>
              <a:defRPr sz="1199" b="1"/>
            </a:lvl7pPr>
            <a:lvl8pPr marL="2399020" indent="0">
              <a:buNone/>
              <a:defRPr sz="1199" b="1"/>
            </a:lvl8pPr>
            <a:lvl9pPr marL="2741737" indent="0">
              <a:buNone/>
              <a:defRPr sz="1199" b="1"/>
            </a:lvl9pPr>
          </a:lstStyle>
          <a:p>
            <a:pPr lvl="0"/>
            <a:r>
              <a:rPr lang="zh-CN" altLang="en-US"/>
              <a:t>单击此处编辑母版文本样式</a:t>
            </a:r>
          </a:p>
        </p:txBody>
      </p:sp>
      <p:sp>
        <p:nvSpPr>
          <p:cNvPr id="6" name="内容占位符 5"/>
          <p:cNvSpPr>
            <a:spLocks noGrp="1"/>
          </p:cNvSpPr>
          <p:nvPr>
            <p:ph sz="quarter" idx="4"/>
          </p:nvPr>
        </p:nvSpPr>
        <p:spPr>
          <a:xfrm>
            <a:off x="4645196" y="1631660"/>
            <a:ext cx="4041783" cy="2964381"/>
          </a:xfrm>
        </p:spPr>
        <p:txBody>
          <a:bodyPr/>
          <a:lstStyle>
            <a:lvl1pPr>
              <a:defRPr sz="1799"/>
            </a:lvl1pPr>
            <a:lvl2pPr>
              <a:defRPr sz="1499"/>
            </a:lvl2pPr>
            <a:lvl3pPr>
              <a:defRPr sz="1349"/>
            </a:lvl3pPr>
            <a:lvl4pPr>
              <a:defRPr sz="1199"/>
            </a:lvl4pPr>
            <a:lvl5pPr>
              <a:defRPr sz="1199"/>
            </a:lvl5pPr>
            <a:lvl6pPr>
              <a:defRPr sz="1199"/>
            </a:lvl6pPr>
            <a:lvl7pPr>
              <a:defRPr sz="1199"/>
            </a:lvl7pPr>
            <a:lvl8pPr>
              <a:defRPr sz="1199"/>
            </a:lvl8pPr>
            <a:lvl9pPr>
              <a:defRPr sz="11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59846855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157954191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942393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022" y="204851"/>
            <a:ext cx="3008724" cy="871807"/>
          </a:xfrm>
        </p:spPr>
        <p:txBody>
          <a:bodyPr anchor="b"/>
          <a:lstStyle>
            <a:lvl1pPr algn="l">
              <a:defRPr sz="1499" b="1"/>
            </a:lvl1pPr>
          </a:lstStyle>
          <a:p>
            <a:r>
              <a:rPr lang="zh-CN" altLang="en-US"/>
              <a:t>单击此处编辑母版标题样式</a:t>
            </a:r>
          </a:p>
        </p:txBody>
      </p:sp>
      <p:sp>
        <p:nvSpPr>
          <p:cNvPr id="3" name="内容占位符 2"/>
          <p:cNvSpPr>
            <a:spLocks noGrp="1"/>
          </p:cNvSpPr>
          <p:nvPr>
            <p:ph idx="1"/>
          </p:nvPr>
        </p:nvSpPr>
        <p:spPr>
          <a:xfrm>
            <a:off x="3575242" y="204853"/>
            <a:ext cx="5111738" cy="4391190"/>
          </a:xfrm>
        </p:spPr>
        <p:txBody>
          <a:bodyPr/>
          <a:lstStyle>
            <a:lvl1pPr>
              <a:defRPr sz="2399"/>
            </a:lvl1pPr>
            <a:lvl2pPr>
              <a:defRPr sz="2099"/>
            </a:lvl2pPr>
            <a:lvl3pPr>
              <a:defRPr sz="1799"/>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022" y="1076659"/>
            <a:ext cx="3008724" cy="3519383"/>
          </a:xfrm>
        </p:spPr>
        <p:txBody>
          <a:bodyPr/>
          <a:lstStyle>
            <a:lvl1pPr marL="0" indent="0">
              <a:buNone/>
              <a:defRPr sz="1049"/>
            </a:lvl1pPr>
            <a:lvl2pPr marL="342717" indent="0">
              <a:buNone/>
              <a:defRPr sz="900"/>
            </a:lvl2pPr>
            <a:lvl3pPr marL="685434" indent="0">
              <a:buNone/>
              <a:defRPr sz="750"/>
            </a:lvl3pPr>
            <a:lvl4pPr marL="1028151" indent="0">
              <a:buNone/>
              <a:defRPr sz="675"/>
            </a:lvl4pPr>
            <a:lvl5pPr marL="1370868" indent="0">
              <a:buNone/>
              <a:defRPr sz="675"/>
            </a:lvl5pPr>
            <a:lvl6pPr marL="1713586" indent="0">
              <a:buNone/>
              <a:defRPr sz="675"/>
            </a:lvl6pPr>
            <a:lvl7pPr marL="2056303" indent="0">
              <a:buNone/>
              <a:defRPr sz="675"/>
            </a:lvl7pPr>
            <a:lvl8pPr marL="2399020" indent="0">
              <a:buNone/>
              <a:defRPr sz="675"/>
            </a:lvl8pPr>
            <a:lvl9pPr marL="2741737" indent="0">
              <a:buNone/>
              <a:defRPr sz="675"/>
            </a:lvl9pPr>
          </a:lstStyle>
          <a:p>
            <a:pPr lvl="0"/>
            <a:r>
              <a:rPr lang="zh-CN" altLang="en-US"/>
              <a:t>单击此处编辑母版文本样式</a:t>
            </a:r>
          </a:p>
        </p:txBody>
      </p:sp>
    </p:spTree>
    <p:extLst>
      <p:ext uri="{BB962C8B-B14F-4D97-AF65-F5344CB8AC3E}">
        <p14:creationId xmlns:p14="http://schemas.microsoft.com/office/powerpoint/2010/main" val="371303578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D213BF9-2C63-42AA-BA6C-67E1412DA37E}" type="datetimeFigureOut">
              <a:rPr lang="zh-CN" altLang="en-US" smtClean="0"/>
              <a:t>2024/6/29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49577229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383" y="3601561"/>
            <a:ext cx="5486638" cy="425185"/>
          </a:xfrm>
        </p:spPr>
        <p:txBody>
          <a:bodyPr anchor="b"/>
          <a:lstStyle>
            <a:lvl1pPr algn="l">
              <a:defRPr sz="1499" b="1"/>
            </a:lvl1pPr>
          </a:lstStyle>
          <a:p>
            <a:r>
              <a:rPr lang="zh-CN" altLang="en-US"/>
              <a:t>单击此处编辑母版标题样式</a:t>
            </a:r>
          </a:p>
        </p:txBody>
      </p:sp>
      <p:sp>
        <p:nvSpPr>
          <p:cNvPr id="3" name="图片占位符 2"/>
          <p:cNvSpPr>
            <a:spLocks noGrp="1"/>
          </p:cNvSpPr>
          <p:nvPr>
            <p:ph type="pic" idx="1"/>
          </p:nvPr>
        </p:nvSpPr>
        <p:spPr>
          <a:xfrm>
            <a:off x="1792383" y="459723"/>
            <a:ext cx="5486638" cy="3087053"/>
          </a:xfrm>
        </p:spPr>
        <p:txBody>
          <a:bodyPr vert="horz" wrap="square" lIns="91440" tIns="45720" rIns="91440" bIns="45720" numCol="1" anchor="t" anchorCtr="0" compatLnSpc="1"/>
          <a:lstStyle>
            <a:lvl1pPr marL="0" indent="0">
              <a:buNone/>
              <a:defRPr sz="2399"/>
            </a:lvl1pPr>
            <a:lvl2pPr marL="342717" indent="0">
              <a:buNone/>
              <a:defRPr sz="2099"/>
            </a:lvl2pPr>
            <a:lvl3pPr marL="685434" indent="0">
              <a:buNone/>
              <a:defRPr sz="1799"/>
            </a:lvl3pPr>
            <a:lvl4pPr marL="1028151" indent="0">
              <a:buNone/>
              <a:defRPr sz="1499"/>
            </a:lvl4pPr>
            <a:lvl5pPr marL="1370868" indent="0">
              <a:buNone/>
              <a:defRPr sz="1499"/>
            </a:lvl5pPr>
            <a:lvl6pPr marL="1713586" indent="0">
              <a:buNone/>
              <a:defRPr sz="1499"/>
            </a:lvl6pPr>
            <a:lvl7pPr marL="2056303" indent="0">
              <a:buNone/>
              <a:defRPr sz="1499"/>
            </a:lvl7pPr>
            <a:lvl8pPr marL="2399020" indent="0">
              <a:buNone/>
              <a:defRPr sz="1499"/>
            </a:lvl8pPr>
            <a:lvl9pPr marL="2741737" indent="0">
              <a:buNone/>
              <a:defRPr sz="1499"/>
            </a:lvl9pPr>
          </a:lstStyle>
          <a:p>
            <a:pPr marL="0" marR="0" lvl="0" indent="0" algn="l" defTabSz="685434" rtl="0" eaLnBrk="1" fontAlgn="base" latinLnBrk="0" hangingPunct="1">
              <a:lnSpc>
                <a:spcPct val="100000"/>
              </a:lnSpc>
              <a:spcBef>
                <a:spcPct val="20000"/>
              </a:spcBef>
              <a:spcAft>
                <a:spcPct val="0"/>
              </a:spcAft>
              <a:buClrTx/>
              <a:buSzTx/>
              <a:buFontTx/>
              <a:buNone/>
              <a:defRPr/>
            </a:pPr>
            <a:endParaRPr kumimoji="0" lang="zh-CN" altLang="en-US" sz="2399" b="0" i="0" u="none" strike="noStrike" kern="0" cap="none" spc="0" normalizeH="0" baseline="0" noProof="0">
              <a:ln>
                <a:noFill/>
              </a:ln>
              <a:solidFill>
                <a:schemeClr val="accent3"/>
              </a:solidFill>
              <a:effectLst/>
              <a:uLnTx/>
              <a:uFillTx/>
              <a:latin typeface="+mn-lt"/>
              <a:ea typeface="+mn-ea"/>
              <a:cs typeface="+mn-cs"/>
            </a:endParaRPr>
          </a:p>
        </p:txBody>
      </p:sp>
      <p:sp>
        <p:nvSpPr>
          <p:cNvPr id="4" name="文本占位符 3"/>
          <p:cNvSpPr>
            <a:spLocks noGrp="1"/>
          </p:cNvSpPr>
          <p:nvPr>
            <p:ph type="body" sz="half" idx="2"/>
          </p:nvPr>
        </p:nvSpPr>
        <p:spPr>
          <a:xfrm>
            <a:off x="1792383" y="4026746"/>
            <a:ext cx="5486638" cy="603833"/>
          </a:xfrm>
        </p:spPr>
        <p:txBody>
          <a:bodyPr/>
          <a:lstStyle>
            <a:lvl1pPr marL="0" indent="0">
              <a:buNone/>
              <a:defRPr sz="1049"/>
            </a:lvl1pPr>
            <a:lvl2pPr marL="342717" indent="0">
              <a:buNone/>
              <a:defRPr sz="900"/>
            </a:lvl2pPr>
            <a:lvl3pPr marL="685434" indent="0">
              <a:buNone/>
              <a:defRPr sz="750"/>
            </a:lvl3pPr>
            <a:lvl4pPr marL="1028151" indent="0">
              <a:buNone/>
              <a:defRPr sz="675"/>
            </a:lvl4pPr>
            <a:lvl5pPr marL="1370868" indent="0">
              <a:buNone/>
              <a:defRPr sz="675"/>
            </a:lvl5pPr>
            <a:lvl6pPr marL="1713586" indent="0">
              <a:buNone/>
              <a:defRPr sz="675"/>
            </a:lvl6pPr>
            <a:lvl7pPr marL="2056303" indent="0">
              <a:buNone/>
              <a:defRPr sz="675"/>
            </a:lvl7pPr>
            <a:lvl8pPr marL="2399020" indent="0">
              <a:buNone/>
              <a:defRPr sz="675"/>
            </a:lvl8pPr>
            <a:lvl9pPr marL="2741737" indent="0">
              <a:buNone/>
              <a:defRPr sz="675"/>
            </a:lvl9pPr>
          </a:lstStyle>
          <a:p>
            <a:pPr lvl="0"/>
            <a:r>
              <a:rPr lang="zh-CN" altLang="en-US"/>
              <a:t>单击此处编辑母版文本样式</a:t>
            </a:r>
          </a:p>
        </p:txBody>
      </p:sp>
    </p:spTree>
    <p:extLst>
      <p:ext uri="{BB962C8B-B14F-4D97-AF65-F5344CB8AC3E}">
        <p14:creationId xmlns:p14="http://schemas.microsoft.com/office/powerpoint/2010/main" val="136044109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13272301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0382" y="681248"/>
            <a:ext cx="2056597" cy="391479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022" y="681248"/>
            <a:ext cx="6059105" cy="391479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3742141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bg>
      <p:bgPr>
        <a:solidFill>
          <a:schemeClr val="accent2"/>
        </a:solidFill>
        <a:effectLst/>
      </p:bgPr>
    </p:bg>
    <p:spTree>
      <p:nvGrpSpPr>
        <p:cNvPr id="1" name=""/>
        <p:cNvGrpSpPr/>
        <p:nvPr/>
      </p:nvGrpSpPr>
      <p:grpSpPr>
        <a:xfrm>
          <a:off x="0" y="0"/>
          <a:ext cx="0" cy="0"/>
          <a:chOff x="0" y="0"/>
          <a:chExt cx="0" cy="0"/>
        </a:xfrm>
      </p:grpSpPr>
      <p:pic>
        <p:nvPicPr>
          <p:cNvPr id="19" name="Picture 18" descr="PPECLOGO-eff2-1-3"/>
          <p:cNvPicPr>
            <a:picLocks noChangeAspect="1"/>
          </p:cNvPicPr>
          <p:nvPr userDrawn="1"/>
        </p:nvPicPr>
        <p:blipFill>
          <a:blip r:embed="rId2"/>
          <a:stretch>
            <a:fillRect/>
          </a:stretch>
        </p:blipFill>
        <p:spPr>
          <a:xfrm>
            <a:off x="7305443" y="2585645"/>
            <a:ext cx="211821" cy="177458"/>
          </a:xfrm>
          <a:prstGeom prst="rect">
            <a:avLst/>
          </a:prstGeom>
          <a:noFill/>
          <a:ln w="9525">
            <a:noFill/>
          </a:ln>
        </p:spPr>
      </p:pic>
      <p:pic>
        <p:nvPicPr>
          <p:cNvPr id="18" name="Picture 17" descr="PPECLOGO-eff2-1-3"/>
          <p:cNvPicPr>
            <a:picLocks noChangeAspect="1"/>
          </p:cNvPicPr>
          <p:nvPr userDrawn="1"/>
        </p:nvPicPr>
        <p:blipFill>
          <a:blip r:embed="rId2"/>
          <a:stretch>
            <a:fillRect/>
          </a:stretch>
        </p:blipFill>
        <p:spPr>
          <a:xfrm>
            <a:off x="6927021" y="2183090"/>
            <a:ext cx="270131" cy="226289"/>
          </a:xfrm>
          <a:prstGeom prst="rect">
            <a:avLst/>
          </a:prstGeom>
          <a:noFill/>
          <a:ln w="9525">
            <a:noFill/>
          </a:ln>
        </p:spPr>
      </p:pic>
      <p:pic>
        <p:nvPicPr>
          <p:cNvPr id="17" name="Picture 16" descr="PPECLOGO-eff2-1-4"/>
          <p:cNvPicPr>
            <a:picLocks noChangeAspect="1"/>
          </p:cNvPicPr>
          <p:nvPr userDrawn="1"/>
        </p:nvPicPr>
        <p:blipFill>
          <a:blip r:embed="rId3"/>
          <a:stretch>
            <a:fillRect/>
          </a:stretch>
        </p:blipFill>
        <p:spPr>
          <a:xfrm>
            <a:off x="6386758" y="2495130"/>
            <a:ext cx="527172" cy="439476"/>
          </a:xfrm>
          <a:prstGeom prst="rect">
            <a:avLst/>
          </a:prstGeom>
          <a:noFill/>
          <a:ln w="9525">
            <a:noFill/>
          </a:ln>
        </p:spPr>
      </p:pic>
      <p:pic>
        <p:nvPicPr>
          <p:cNvPr id="16" name="Picture 15" descr="PPECLOGO-eff2-1-3"/>
          <p:cNvPicPr>
            <a:picLocks noChangeAspect="1"/>
          </p:cNvPicPr>
          <p:nvPr userDrawn="1"/>
        </p:nvPicPr>
        <p:blipFill>
          <a:blip r:embed="rId2"/>
          <a:stretch>
            <a:fillRect/>
          </a:stretch>
        </p:blipFill>
        <p:spPr>
          <a:xfrm>
            <a:off x="2986913" y="2090193"/>
            <a:ext cx="327252" cy="273928"/>
          </a:xfrm>
          <a:prstGeom prst="rect">
            <a:avLst/>
          </a:prstGeom>
          <a:noFill/>
          <a:ln w="9525">
            <a:noFill/>
          </a:ln>
        </p:spPr>
      </p:pic>
      <p:pic>
        <p:nvPicPr>
          <p:cNvPr id="15" name="Picture 14" descr="PPECLOGO-eff2-1-2"/>
          <p:cNvPicPr>
            <a:picLocks noChangeAspect="1"/>
          </p:cNvPicPr>
          <p:nvPr userDrawn="1"/>
        </p:nvPicPr>
        <p:blipFill>
          <a:blip r:embed="rId4"/>
          <a:stretch>
            <a:fillRect/>
          </a:stretch>
        </p:blipFill>
        <p:spPr>
          <a:xfrm>
            <a:off x="1539867" y="2097338"/>
            <a:ext cx="1273306" cy="1071893"/>
          </a:xfrm>
          <a:prstGeom prst="rect">
            <a:avLst/>
          </a:prstGeom>
          <a:noFill/>
          <a:ln w="9525">
            <a:noFill/>
          </a:ln>
        </p:spPr>
      </p:pic>
      <p:pic>
        <p:nvPicPr>
          <p:cNvPr id="14" name="Picture 13" descr="PPECLOGO-eff-0-1"/>
          <p:cNvPicPr>
            <a:picLocks noChangeAspect="1"/>
          </p:cNvPicPr>
          <p:nvPr userDrawn="1"/>
        </p:nvPicPr>
        <p:blipFill>
          <a:blip r:embed="rId5"/>
          <a:stretch>
            <a:fillRect/>
          </a:stretch>
        </p:blipFill>
        <p:spPr>
          <a:xfrm>
            <a:off x="8438328" y="1774579"/>
            <a:ext cx="391511" cy="294176"/>
          </a:xfrm>
          <a:prstGeom prst="rect">
            <a:avLst/>
          </a:prstGeom>
          <a:noFill/>
          <a:ln w="9525">
            <a:noFill/>
          </a:ln>
        </p:spPr>
      </p:pic>
      <p:pic>
        <p:nvPicPr>
          <p:cNvPr id="13" name="Picture 12" descr="PPECLOGO-eff-0-1"/>
          <p:cNvPicPr>
            <a:picLocks noChangeAspect="1"/>
          </p:cNvPicPr>
          <p:nvPr userDrawn="1"/>
        </p:nvPicPr>
        <p:blipFill>
          <a:blip r:embed="rId5"/>
          <a:stretch>
            <a:fillRect/>
          </a:stretch>
        </p:blipFill>
        <p:spPr>
          <a:xfrm>
            <a:off x="5954786" y="2719037"/>
            <a:ext cx="391512" cy="295366"/>
          </a:xfrm>
          <a:prstGeom prst="rect">
            <a:avLst/>
          </a:prstGeom>
          <a:noFill/>
          <a:ln w="9525">
            <a:noFill/>
          </a:ln>
        </p:spPr>
      </p:pic>
      <p:pic>
        <p:nvPicPr>
          <p:cNvPr id="12" name="Picture 11" descr="PPECLOGO-eff-5-4"/>
          <p:cNvPicPr>
            <a:picLocks noChangeAspect="1"/>
          </p:cNvPicPr>
          <p:nvPr userDrawn="1"/>
        </p:nvPicPr>
        <p:blipFill>
          <a:blip r:embed="rId6"/>
          <a:stretch>
            <a:fillRect/>
          </a:stretch>
        </p:blipFill>
        <p:spPr>
          <a:xfrm>
            <a:off x="7411352" y="2044935"/>
            <a:ext cx="837764" cy="638372"/>
          </a:xfrm>
          <a:prstGeom prst="rect">
            <a:avLst/>
          </a:prstGeom>
          <a:noFill/>
          <a:ln w="9525">
            <a:noFill/>
          </a:ln>
        </p:spPr>
      </p:pic>
      <p:pic>
        <p:nvPicPr>
          <p:cNvPr id="11" name="Picture 10" descr="PPECLOGO-eff-5-2"/>
          <p:cNvPicPr>
            <a:picLocks noChangeAspect="1"/>
          </p:cNvPicPr>
          <p:nvPr userDrawn="1"/>
        </p:nvPicPr>
        <p:blipFill>
          <a:blip r:embed="rId7"/>
          <a:stretch>
            <a:fillRect/>
          </a:stretch>
        </p:blipFill>
        <p:spPr>
          <a:xfrm>
            <a:off x="4012698" y="2585645"/>
            <a:ext cx="1375646" cy="1076657"/>
          </a:xfrm>
          <a:prstGeom prst="rect">
            <a:avLst/>
          </a:prstGeom>
          <a:noFill/>
          <a:ln w="9525">
            <a:noFill/>
          </a:ln>
        </p:spPr>
      </p:pic>
      <p:pic>
        <p:nvPicPr>
          <p:cNvPr id="10" name="Picture 9" descr="PPECLOGO-eff-5-4"/>
          <p:cNvPicPr>
            <a:picLocks noChangeAspect="1"/>
          </p:cNvPicPr>
          <p:nvPr userDrawn="1"/>
        </p:nvPicPr>
        <p:blipFill>
          <a:blip r:embed="rId8"/>
          <a:stretch>
            <a:fillRect/>
          </a:stretch>
        </p:blipFill>
        <p:spPr>
          <a:xfrm>
            <a:off x="2445461" y="2405805"/>
            <a:ext cx="1107894" cy="843223"/>
          </a:xfrm>
          <a:prstGeom prst="rect">
            <a:avLst/>
          </a:prstGeom>
          <a:noFill/>
          <a:ln w="9525">
            <a:noFill/>
          </a:ln>
        </p:spPr>
      </p:pic>
      <p:pic>
        <p:nvPicPr>
          <p:cNvPr id="9" name="Picture 8" descr="PPECLOGO-eff-0-2"/>
          <p:cNvPicPr>
            <a:picLocks noChangeAspect="1"/>
          </p:cNvPicPr>
          <p:nvPr userDrawn="1"/>
        </p:nvPicPr>
        <p:blipFill>
          <a:blip r:embed="rId9"/>
          <a:stretch>
            <a:fillRect/>
          </a:stretch>
        </p:blipFill>
        <p:spPr>
          <a:xfrm>
            <a:off x="3956768" y="1931790"/>
            <a:ext cx="736613" cy="563340"/>
          </a:xfrm>
          <a:prstGeom prst="rect">
            <a:avLst/>
          </a:prstGeom>
          <a:noFill/>
          <a:ln w="9525">
            <a:noFill/>
          </a:ln>
        </p:spPr>
      </p:pic>
      <p:pic>
        <p:nvPicPr>
          <p:cNvPr id="8" name="Picture 6" descr="PPECLOGO-eff-0-1"/>
          <p:cNvPicPr>
            <a:picLocks noChangeAspect="1"/>
          </p:cNvPicPr>
          <p:nvPr userDrawn="1"/>
        </p:nvPicPr>
        <p:blipFill>
          <a:blip r:embed="rId10"/>
          <a:stretch>
            <a:fillRect/>
          </a:stretch>
        </p:blipFill>
        <p:spPr>
          <a:xfrm>
            <a:off x="5529955" y="2178326"/>
            <a:ext cx="301071" cy="227479"/>
          </a:xfrm>
          <a:prstGeom prst="rect">
            <a:avLst/>
          </a:prstGeom>
          <a:noFill/>
          <a:ln w="9525">
            <a:noFill/>
          </a:ln>
        </p:spPr>
      </p:pic>
      <p:pic>
        <p:nvPicPr>
          <p:cNvPr id="7" name="Picture 5" descr="PPECLOGO-eff-0-1"/>
          <p:cNvPicPr>
            <a:picLocks noChangeAspect="1"/>
          </p:cNvPicPr>
          <p:nvPr userDrawn="1"/>
        </p:nvPicPr>
        <p:blipFill>
          <a:blip r:embed="rId11"/>
          <a:stretch>
            <a:fillRect/>
          </a:stretch>
        </p:blipFill>
        <p:spPr>
          <a:xfrm>
            <a:off x="3348675" y="2828608"/>
            <a:ext cx="393892" cy="297748"/>
          </a:xfrm>
          <a:prstGeom prst="rect">
            <a:avLst/>
          </a:prstGeom>
          <a:noFill/>
          <a:ln w="9525">
            <a:noFill/>
          </a:ln>
        </p:spPr>
      </p:pic>
      <p:pic>
        <p:nvPicPr>
          <p:cNvPr id="6" name="Picture 4" descr="PPECLOGO-eff-0-3"/>
          <p:cNvPicPr>
            <a:picLocks noChangeAspect="1"/>
          </p:cNvPicPr>
          <p:nvPr userDrawn="1"/>
        </p:nvPicPr>
        <p:blipFill>
          <a:blip r:embed="rId12"/>
          <a:stretch>
            <a:fillRect/>
          </a:stretch>
        </p:blipFill>
        <p:spPr>
          <a:xfrm>
            <a:off x="779454" y="1086185"/>
            <a:ext cx="2259820" cy="1782916"/>
          </a:xfrm>
          <a:prstGeom prst="rect">
            <a:avLst/>
          </a:prstGeom>
          <a:noFill/>
          <a:ln w="9525">
            <a:noFill/>
          </a:ln>
        </p:spPr>
      </p:pic>
      <p:pic>
        <p:nvPicPr>
          <p:cNvPr id="5" name="Picture 3" descr="PPECLOGO-eff-0-2"/>
          <p:cNvPicPr>
            <a:picLocks noChangeAspect="1"/>
          </p:cNvPicPr>
          <p:nvPr userDrawn="1"/>
        </p:nvPicPr>
        <p:blipFill>
          <a:blip r:embed="rId13"/>
          <a:stretch>
            <a:fillRect/>
          </a:stretch>
        </p:blipFill>
        <p:spPr>
          <a:xfrm>
            <a:off x="6320118" y="2068755"/>
            <a:ext cx="822293" cy="630035"/>
          </a:xfrm>
          <a:prstGeom prst="rect">
            <a:avLst/>
          </a:prstGeom>
          <a:noFill/>
          <a:ln w="9525">
            <a:noFill/>
          </a:ln>
        </p:spPr>
      </p:pic>
      <p:pic>
        <p:nvPicPr>
          <p:cNvPr id="4" name="Picture 2" descr="PPECLOGO-eff-0-1"/>
          <p:cNvPicPr>
            <a:picLocks noChangeAspect="1"/>
          </p:cNvPicPr>
          <p:nvPr userDrawn="1"/>
        </p:nvPicPr>
        <p:blipFill>
          <a:blip r:embed="rId14"/>
          <a:stretch>
            <a:fillRect/>
          </a:stretch>
        </p:blipFill>
        <p:spPr>
          <a:xfrm>
            <a:off x="3109484" y="2165225"/>
            <a:ext cx="794923" cy="600260"/>
          </a:xfrm>
          <a:prstGeom prst="rect">
            <a:avLst/>
          </a:prstGeom>
          <a:noFill/>
          <a:ln w="9525">
            <a:noFill/>
          </a:ln>
        </p:spPr>
      </p:pic>
    </p:spTree>
    <p:extLst>
      <p:ext uri="{BB962C8B-B14F-4D97-AF65-F5344CB8AC3E}">
        <p14:creationId xmlns:p14="http://schemas.microsoft.com/office/powerpoint/2010/main" val="373477266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12"/>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6 3.33333E-6 L -0.31632 3.33333E-6 " pathEditMode="relative" rAng="0" ptsTypes="AA">
                                      <p:cBhvr>
                                        <p:cTn id="41" dur="3000" fill="hold"/>
                                        <p:tgtEl>
                                          <p:spTgt spid="5"/>
                                        </p:tgtEl>
                                        <p:attrNameLst>
                                          <p:attrName>ppt_x</p:attrName>
                                          <p:attrName>ppt_y</p:attrName>
                                        </p:attrNameLst>
                                      </p:cBhvr>
                                      <p:rCtr x="-15800" y="0"/>
                                    </p:animMotion>
                                  </p:childTnLst>
                                </p:cTn>
                              </p:par>
                              <p:par>
                                <p:cTn id="42" presetID="35" presetClass="path" presetSubtype="0" fill="hold" nodeType="withEffect">
                                  <p:stCondLst>
                                    <p:cond delay="0"/>
                                  </p:stCondLst>
                                  <p:childTnLst>
                                    <p:animMotion origin="layout" path="M 0.00504 -1.85185E-6 L -0.46684 -1.85185E-6 " pathEditMode="relative" rAng="0" ptsTypes="AA">
                                      <p:cBhvr>
                                        <p:cTn id="43" dur="3000" fill="hold"/>
                                        <p:tgtEl>
                                          <p:spTgt spid="8"/>
                                        </p:tgtEl>
                                        <p:attrNameLst>
                                          <p:attrName>ppt_x</p:attrName>
                                          <p:attrName>ppt_y</p:attrName>
                                        </p:attrNameLst>
                                      </p:cBhvr>
                                      <p:rCtr x="-23600" y="0"/>
                                    </p:animMotion>
                                  </p:childTnLst>
                                </p:cTn>
                              </p:par>
                              <p:par>
                                <p:cTn id="44" presetID="35" presetClass="path" presetSubtype="0" fill="hold" nodeType="withEffect">
                                  <p:stCondLst>
                                    <p:cond delay="0"/>
                                  </p:stCondLst>
                                  <p:childTnLst>
                                    <p:animMotion origin="layout" path="M -3.05556E-6 1.11111E-6 L -0.19531 1.11111E-6 " pathEditMode="relative" rAng="0" ptsTypes="AA">
                                      <p:cBhvr>
                                        <p:cTn id="45" dur="3000" fill="hold"/>
                                        <p:tgtEl>
                                          <p:spTgt spid="9"/>
                                        </p:tgtEl>
                                        <p:attrNameLst>
                                          <p:attrName>ppt_x</p:attrName>
                                          <p:attrName>ppt_y</p:attrName>
                                        </p:attrNameLst>
                                      </p:cBhvr>
                                      <p:rCtr x="-9800" y="0"/>
                                    </p:animMotion>
                                  </p:childTnLst>
                                </p:cTn>
                              </p:par>
                              <p:par>
                                <p:cTn id="46" presetID="35" presetClass="path" presetSubtype="0" fill="hold" nodeType="withEffect">
                                  <p:stCondLst>
                                    <p:cond delay="0"/>
                                  </p:stCondLst>
                                  <p:childTnLst>
                                    <p:animMotion origin="layout" path="M 5.55556E-7 2.59259E-6 L -0.43594 2.59259E-6 " pathEditMode="relative" rAng="0" ptsTypes="AA">
                                      <p:cBhvr>
                                        <p:cTn id="47" dur="3000" fill="hold"/>
                                        <p:tgtEl>
                                          <p:spTgt spid="7"/>
                                        </p:tgtEl>
                                        <p:attrNameLst>
                                          <p:attrName>ppt_x</p:attrName>
                                          <p:attrName>ppt_y</p:attrName>
                                        </p:attrNameLst>
                                      </p:cBhvr>
                                      <p:rCtr x="-21800"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3000" fill="hold"/>
                                        <p:tgtEl>
                                          <p:spTgt spid="4"/>
                                        </p:tgtEl>
                                        <p:attrNameLst>
                                          <p:attrName>ppt_x</p:attrName>
                                          <p:attrName>ppt_y</p:attrName>
                                        </p:attrNameLst>
                                      </p:cBhvr>
                                      <p:rCtr x="-16800" y="0"/>
                                    </p:animMotion>
                                  </p:childTnLst>
                                </p:cTn>
                              </p:par>
                              <p:par>
                                <p:cTn id="50" presetID="35" presetClass="path" presetSubtype="0" fill="hold" nodeType="withEffect">
                                  <p:stCondLst>
                                    <p:cond delay="0"/>
                                  </p:stCondLst>
                                  <p:childTnLst>
                                    <p:animMotion origin="layout" path="M 1.66667E-6 -1.85185E-6 L -0.57188 -1.85185E-6 " pathEditMode="relative" rAng="0" ptsTypes="AA">
                                      <p:cBhvr>
                                        <p:cTn id="51" dur="3000" fill="hold"/>
                                        <p:tgtEl>
                                          <p:spTgt spid="13"/>
                                        </p:tgtEl>
                                        <p:attrNameLst>
                                          <p:attrName>ppt_x</p:attrName>
                                          <p:attrName>ppt_y</p:attrName>
                                        </p:attrNameLst>
                                      </p:cBhvr>
                                      <p:rCtr x="-28600"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3000" fill="hold"/>
                                        <p:tgtEl>
                                          <p:spTgt spid="14"/>
                                        </p:tgtEl>
                                        <p:attrNameLst>
                                          <p:attrName>ppt_x</p:attrName>
                                          <p:attrName>ppt_y</p:attrName>
                                        </p:attrNameLst>
                                      </p:cBhvr>
                                      <p:rCtr x="-28600"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3000" fill="hold"/>
                                        <p:tgtEl>
                                          <p:spTgt spid="11"/>
                                        </p:tgtEl>
                                        <p:attrNameLst>
                                          <p:attrName>ppt_x</p:attrName>
                                          <p:attrName>ppt_y</p:attrName>
                                        </p:attrNameLst>
                                      </p:cBhvr>
                                      <p:rCtr x="21900"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10"/>
                                        </p:tgtEl>
                                        <p:attrNameLst>
                                          <p:attrName>ppt_x</p:attrName>
                                          <p:attrName>ppt_y</p:attrName>
                                        </p:attrNameLst>
                                      </p:cBhvr>
                                      <p:rCtr x="31400"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6"/>
                                        </p:tgtEl>
                                        <p:attrNameLst>
                                          <p:attrName>ppt_x</p:attrName>
                                          <p:attrName>ppt_y</p:attrName>
                                        </p:attrNameLst>
                                      </p:cBhvr>
                                      <p:rCtr x="21200" y="0"/>
                                    </p:animMotion>
                                  </p:childTnLst>
                                </p:cTn>
                              </p:par>
                              <p:par>
                                <p:cTn id="60" presetID="10" presetClass="exit" presetSubtype="0" fill="hold" nodeType="withEffect">
                                  <p:stCondLst>
                                    <p:cond delay="250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5"/>
                                        </p:tgtEl>
                                      </p:cBhvr>
                                    </p:animEffect>
                                    <p:set>
                                      <p:cBhvr>
                                        <p:cTn id="77" dur="1" fill="hold">
                                          <p:stCondLst>
                                            <p:cond delay="499"/>
                                          </p:stCondLst>
                                        </p:cTn>
                                        <p:tgtEl>
                                          <p:spTgt spid="5"/>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12"/>
                                        </p:tgtEl>
                                      </p:cBhvr>
                                    </p:animEffect>
                                    <p:set>
                                      <p:cBhvr>
                                        <p:cTn id="80" dur="1" fill="hold">
                                          <p:stCondLst>
                                            <p:cond delay="499"/>
                                          </p:stCondLst>
                                        </p:cTn>
                                        <p:tgtEl>
                                          <p:spTgt spid="12"/>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4"/>
                                        </p:tgtEl>
                                      </p:cBhvr>
                                    </p:animEffect>
                                    <p:set>
                                      <p:cBhvr>
                                        <p:cTn id="89" dur="1" fill="hold">
                                          <p:stCondLst>
                                            <p:cond delay="499"/>
                                          </p:stCondLst>
                                        </p:cTn>
                                        <p:tgtEl>
                                          <p:spTgt spid="4"/>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8"/>
                                        </p:tgtEl>
                                      </p:cBhvr>
                                    </p:animEffect>
                                    <p:set>
                                      <p:cBhvr>
                                        <p:cTn id="92" dur="1" fill="hold">
                                          <p:stCondLst>
                                            <p:cond delay="499"/>
                                          </p:stCondLst>
                                        </p:cTn>
                                        <p:tgtEl>
                                          <p:spTgt spid="8"/>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
                                        <p:tgtEl>
                                          <p:spTgt spid="15"/>
                                        </p:tgtEl>
                                      </p:cBhvr>
                                    </p:animEffect>
                                  </p:childTnLst>
                                </p:cTn>
                              </p:par>
                              <p:par>
                                <p:cTn id="96" presetID="10" presetClass="entr" presetSubtype="0" fill="hold" nodeType="withEffect">
                                  <p:stCondLst>
                                    <p:cond delay="60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
                                        <p:tgtEl>
                                          <p:spTgt spid="16"/>
                                        </p:tgtEl>
                                      </p:cBhvr>
                                    </p:animEffect>
                                  </p:childTnLst>
                                </p:cTn>
                              </p:par>
                              <p:par>
                                <p:cTn id="99" presetID="10" presetClass="entr" presetSubtype="0" fill="hold" nodeType="withEffect">
                                  <p:stCondLst>
                                    <p:cond delay="20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100"/>
                                        <p:tgtEl>
                                          <p:spTgt spid="17"/>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100"/>
                                        <p:tgtEl>
                                          <p:spTgt spid="18"/>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
                                        <p:tgtEl>
                                          <p:spTgt spid="19"/>
                                        </p:tgtEl>
                                      </p:cBhvr>
                                    </p:animEffect>
                                  </p:childTnLst>
                                </p:cTn>
                              </p:par>
                              <p:par>
                                <p:cTn id="108" presetID="53" presetClass="exit" presetSubtype="16" fill="hold" nodeType="withEffect">
                                  <p:stCondLst>
                                    <p:cond delay="100"/>
                                  </p:stCondLst>
                                  <p:childTnLst>
                                    <p:anim calcmode="lin" valueType="num">
                                      <p:cBhvr>
                                        <p:cTn id="109" dur="1000"/>
                                        <p:tgtEl>
                                          <p:spTgt spid="15"/>
                                        </p:tgtEl>
                                        <p:attrNameLst>
                                          <p:attrName>ppt_w</p:attrName>
                                        </p:attrNameLst>
                                      </p:cBhvr>
                                      <p:tavLst>
                                        <p:tav tm="0">
                                          <p:val>
                                            <p:strVal val="ppt_w"/>
                                          </p:val>
                                        </p:tav>
                                        <p:tav tm="100000">
                                          <p:val>
                                            <p:fltVal val="0"/>
                                          </p:val>
                                        </p:tav>
                                      </p:tavLst>
                                    </p:anim>
                                    <p:anim calcmode="lin" valueType="num">
                                      <p:cBhvr>
                                        <p:cTn id="110" dur="1000"/>
                                        <p:tgtEl>
                                          <p:spTgt spid="15"/>
                                        </p:tgtEl>
                                        <p:attrNameLst>
                                          <p:attrName>ppt_h</p:attrName>
                                        </p:attrNameLst>
                                      </p:cBhvr>
                                      <p:tavLst>
                                        <p:tav tm="0">
                                          <p:val>
                                            <p:strVal val="ppt_h"/>
                                          </p:val>
                                        </p:tav>
                                        <p:tav tm="100000">
                                          <p:val>
                                            <p:fltVal val="0"/>
                                          </p:val>
                                        </p:tav>
                                      </p:tavLst>
                                    </p:anim>
                                    <p:animEffect transition="out" filter="fade">
                                      <p:cBhvr>
                                        <p:cTn id="111" dur="1000"/>
                                        <p:tgtEl>
                                          <p:spTgt spid="15"/>
                                        </p:tgtEl>
                                      </p:cBhvr>
                                    </p:animEffect>
                                    <p:set>
                                      <p:cBhvr>
                                        <p:cTn id="112" dur="1" fill="hold">
                                          <p:stCondLst>
                                            <p:cond delay="999"/>
                                          </p:stCondLst>
                                        </p:cTn>
                                        <p:tgtEl>
                                          <p:spTgt spid="15"/>
                                        </p:tgtEl>
                                        <p:attrNameLst>
                                          <p:attrName>style.visibility</p:attrName>
                                        </p:attrNameLst>
                                      </p:cBhvr>
                                      <p:to>
                                        <p:strVal val="hidden"/>
                                      </p:to>
                                    </p:set>
                                  </p:childTnLst>
                                </p:cTn>
                              </p:par>
                              <p:par>
                                <p:cTn id="113" presetID="53" presetClass="exit" presetSubtype="16" fill="hold" nodeType="withEffect">
                                  <p:stCondLst>
                                    <p:cond delay="700"/>
                                  </p:stCondLst>
                                  <p:childTnLst>
                                    <p:anim calcmode="lin" valueType="num">
                                      <p:cBhvr>
                                        <p:cTn id="114" dur="500"/>
                                        <p:tgtEl>
                                          <p:spTgt spid="16"/>
                                        </p:tgtEl>
                                        <p:attrNameLst>
                                          <p:attrName>ppt_w</p:attrName>
                                        </p:attrNameLst>
                                      </p:cBhvr>
                                      <p:tavLst>
                                        <p:tav tm="0">
                                          <p:val>
                                            <p:strVal val="ppt_w"/>
                                          </p:val>
                                        </p:tav>
                                        <p:tav tm="100000">
                                          <p:val>
                                            <p:fltVal val="0"/>
                                          </p:val>
                                        </p:tav>
                                      </p:tavLst>
                                    </p:anim>
                                    <p:anim calcmode="lin" valueType="num">
                                      <p:cBhvr>
                                        <p:cTn id="115" dur="500"/>
                                        <p:tgtEl>
                                          <p:spTgt spid="16"/>
                                        </p:tgtEl>
                                        <p:attrNameLst>
                                          <p:attrName>ppt_h</p:attrName>
                                        </p:attrNameLst>
                                      </p:cBhvr>
                                      <p:tavLst>
                                        <p:tav tm="0">
                                          <p:val>
                                            <p:strVal val="ppt_h"/>
                                          </p:val>
                                        </p:tav>
                                        <p:tav tm="100000">
                                          <p:val>
                                            <p:fltVal val="0"/>
                                          </p:val>
                                        </p:tav>
                                      </p:tavLst>
                                    </p:anim>
                                    <p:animEffect transition="out" filter="fade">
                                      <p:cBhvr>
                                        <p:cTn id="116" dur="500"/>
                                        <p:tgtEl>
                                          <p:spTgt spid="16"/>
                                        </p:tgtEl>
                                      </p:cBhvr>
                                    </p:animEffect>
                                    <p:set>
                                      <p:cBhvr>
                                        <p:cTn id="117" dur="1" fill="hold">
                                          <p:stCondLst>
                                            <p:cond delay="499"/>
                                          </p:stCondLst>
                                        </p:cTn>
                                        <p:tgtEl>
                                          <p:spTgt spid="16"/>
                                        </p:tgtEl>
                                        <p:attrNameLst>
                                          <p:attrName>style.visibility</p:attrName>
                                        </p:attrNameLst>
                                      </p:cBhvr>
                                      <p:to>
                                        <p:strVal val="hidden"/>
                                      </p:to>
                                    </p:set>
                                  </p:childTnLst>
                                </p:cTn>
                              </p:par>
                              <p:par>
                                <p:cTn id="118" presetID="53" presetClass="exit" presetSubtype="16" fill="hold" nodeType="withEffect">
                                  <p:stCondLst>
                                    <p:cond delay="300"/>
                                  </p:stCondLst>
                                  <p:childTnLst>
                                    <p:anim calcmode="lin" valueType="num">
                                      <p:cBhvr>
                                        <p:cTn id="119" dur="500"/>
                                        <p:tgtEl>
                                          <p:spTgt spid="17"/>
                                        </p:tgtEl>
                                        <p:attrNameLst>
                                          <p:attrName>ppt_w</p:attrName>
                                        </p:attrNameLst>
                                      </p:cBhvr>
                                      <p:tavLst>
                                        <p:tav tm="0">
                                          <p:val>
                                            <p:strVal val="ppt_w"/>
                                          </p:val>
                                        </p:tav>
                                        <p:tav tm="100000">
                                          <p:val>
                                            <p:fltVal val="0"/>
                                          </p:val>
                                        </p:tav>
                                      </p:tavLst>
                                    </p:anim>
                                    <p:anim calcmode="lin" valueType="num">
                                      <p:cBhvr>
                                        <p:cTn id="120" dur="500"/>
                                        <p:tgtEl>
                                          <p:spTgt spid="17"/>
                                        </p:tgtEl>
                                        <p:attrNameLst>
                                          <p:attrName>ppt_h</p:attrName>
                                        </p:attrNameLst>
                                      </p:cBhvr>
                                      <p:tavLst>
                                        <p:tav tm="0">
                                          <p:val>
                                            <p:strVal val="ppt_h"/>
                                          </p:val>
                                        </p:tav>
                                        <p:tav tm="100000">
                                          <p:val>
                                            <p:fltVal val="0"/>
                                          </p:val>
                                        </p:tav>
                                      </p:tavLst>
                                    </p:anim>
                                    <p:animEffect transition="out" filter="fade">
                                      <p:cBhvr>
                                        <p:cTn id="121" dur="500"/>
                                        <p:tgtEl>
                                          <p:spTgt spid="17"/>
                                        </p:tgtEl>
                                      </p:cBhvr>
                                    </p:animEffect>
                                    <p:set>
                                      <p:cBhvr>
                                        <p:cTn id="122" dur="1" fill="hold">
                                          <p:stCondLst>
                                            <p:cond delay="499"/>
                                          </p:stCondLst>
                                        </p:cTn>
                                        <p:tgtEl>
                                          <p:spTgt spid="17"/>
                                        </p:tgtEl>
                                        <p:attrNameLst>
                                          <p:attrName>style.visibility</p:attrName>
                                        </p:attrNameLst>
                                      </p:cBhvr>
                                      <p:to>
                                        <p:strVal val="hidden"/>
                                      </p:to>
                                    </p:set>
                                  </p:childTnLst>
                                </p:cTn>
                              </p:par>
                              <p:par>
                                <p:cTn id="123" presetID="53" presetClass="exit" presetSubtype="16" fill="hold" nodeType="withEffect">
                                  <p:stCondLst>
                                    <p:cond delay="1900"/>
                                  </p:stCondLst>
                                  <p:childTnLst>
                                    <p:anim calcmode="lin" valueType="num">
                                      <p:cBhvr>
                                        <p:cTn id="124" dur="500"/>
                                        <p:tgtEl>
                                          <p:spTgt spid="18"/>
                                        </p:tgtEl>
                                        <p:attrNameLst>
                                          <p:attrName>ppt_w</p:attrName>
                                        </p:attrNameLst>
                                      </p:cBhvr>
                                      <p:tavLst>
                                        <p:tav tm="0">
                                          <p:val>
                                            <p:strVal val="ppt_w"/>
                                          </p:val>
                                        </p:tav>
                                        <p:tav tm="100000">
                                          <p:val>
                                            <p:fltVal val="0"/>
                                          </p:val>
                                        </p:tav>
                                      </p:tavLst>
                                    </p:anim>
                                    <p:anim calcmode="lin" valueType="num">
                                      <p:cBhvr>
                                        <p:cTn id="125" dur="500"/>
                                        <p:tgtEl>
                                          <p:spTgt spid="18"/>
                                        </p:tgtEl>
                                        <p:attrNameLst>
                                          <p:attrName>ppt_h</p:attrName>
                                        </p:attrNameLst>
                                      </p:cBhvr>
                                      <p:tavLst>
                                        <p:tav tm="0">
                                          <p:val>
                                            <p:strVal val="ppt_h"/>
                                          </p:val>
                                        </p:tav>
                                        <p:tav tm="100000">
                                          <p:val>
                                            <p:fltVal val="0"/>
                                          </p:val>
                                        </p:tav>
                                      </p:tavLst>
                                    </p:anim>
                                    <p:animEffect transition="out" filter="fade">
                                      <p:cBhvr>
                                        <p:cTn id="126" dur="500"/>
                                        <p:tgtEl>
                                          <p:spTgt spid="18"/>
                                        </p:tgtEl>
                                      </p:cBhvr>
                                    </p:animEffect>
                                    <p:set>
                                      <p:cBhvr>
                                        <p:cTn id="127" dur="1" fill="hold">
                                          <p:stCondLst>
                                            <p:cond delay="499"/>
                                          </p:stCondLst>
                                        </p:cTn>
                                        <p:tgtEl>
                                          <p:spTgt spid="18"/>
                                        </p:tgtEl>
                                        <p:attrNameLst>
                                          <p:attrName>style.visibility</p:attrName>
                                        </p:attrNameLst>
                                      </p:cBhvr>
                                      <p:to>
                                        <p:strVal val="hidden"/>
                                      </p:to>
                                    </p:set>
                                  </p:childTnLst>
                                </p:cTn>
                              </p:par>
                              <p:par>
                                <p:cTn id="128" presetID="53" presetClass="exit" presetSubtype="16" fill="hold" nodeType="withEffect">
                                  <p:stCondLst>
                                    <p:cond delay="2300"/>
                                  </p:stCondLst>
                                  <p:childTnLst>
                                    <p:anim calcmode="lin" valueType="num">
                                      <p:cBhvr>
                                        <p:cTn id="129" dur="500"/>
                                        <p:tgtEl>
                                          <p:spTgt spid="19"/>
                                        </p:tgtEl>
                                        <p:attrNameLst>
                                          <p:attrName>ppt_w</p:attrName>
                                        </p:attrNameLst>
                                      </p:cBhvr>
                                      <p:tavLst>
                                        <p:tav tm="0">
                                          <p:val>
                                            <p:strVal val="ppt_w"/>
                                          </p:val>
                                        </p:tav>
                                        <p:tav tm="100000">
                                          <p:val>
                                            <p:fltVal val="0"/>
                                          </p:val>
                                        </p:tav>
                                      </p:tavLst>
                                    </p:anim>
                                    <p:anim calcmode="lin" valueType="num">
                                      <p:cBhvr>
                                        <p:cTn id="130" dur="500"/>
                                        <p:tgtEl>
                                          <p:spTgt spid="19"/>
                                        </p:tgtEl>
                                        <p:attrNameLst>
                                          <p:attrName>ppt_h</p:attrName>
                                        </p:attrNameLst>
                                      </p:cBhvr>
                                      <p:tavLst>
                                        <p:tav tm="0">
                                          <p:val>
                                            <p:strVal val="ppt_h"/>
                                          </p:val>
                                        </p:tav>
                                        <p:tav tm="100000">
                                          <p:val>
                                            <p:fltVal val="0"/>
                                          </p:val>
                                        </p:tav>
                                      </p:tavLst>
                                    </p:anim>
                                    <p:animEffect transition="out" filter="fade">
                                      <p:cBhvr>
                                        <p:cTn id="131" dur="500"/>
                                        <p:tgtEl>
                                          <p:spTgt spid="19"/>
                                        </p:tgtEl>
                                      </p:cBhvr>
                                    </p:animEffect>
                                    <p:set>
                                      <p:cBhvr>
                                        <p:cTn id="1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rgbClr val="F8F8F8"/>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034711" y="1816227"/>
            <a:ext cx="4748738" cy="647900"/>
          </a:xfrm>
        </p:spPr>
        <p:txBody>
          <a:bodyPr/>
          <a:lstStyle>
            <a:lvl1pPr algn="ctr">
              <a:defRPr sz="2699"/>
            </a:lvl1pPr>
          </a:lstStyle>
          <a:p>
            <a:pPr lvl="0"/>
            <a:r>
              <a:rPr lang="zh-CN" noProof="0"/>
              <a:t>单击此处编辑母版标题样式</a:t>
            </a:r>
          </a:p>
        </p:txBody>
      </p:sp>
      <p:sp>
        <p:nvSpPr>
          <p:cNvPr id="2051" name="Rectangle 3"/>
          <p:cNvSpPr>
            <a:spLocks noGrp="1" noChangeArrowheads="1"/>
          </p:cNvSpPr>
          <p:nvPr>
            <p:ph type="subTitle" idx="1"/>
          </p:nvPr>
        </p:nvSpPr>
        <p:spPr>
          <a:xfrm>
            <a:off x="2035900" y="2626102"/>
            <a:ext cx="4749928" cy="485925"/>
          </a:xfrm>
        </p:spPr>
        <p:txBody>
          <a:bodyPr/>
          <a:lstStyle>
            <a:lvl1pPr marL="0" indent="0" algn="ctr">
              <a:buFontTx/>
              <a:buNone/>
              <a:defRPr sz="1799"/>
            </a:lvl1pPr>
          </a:lstStyle>
          <a:p>
            <a:pPr lvl="0"/>
            <a:r>
              <a:rPr lang="zh-CN" noProof="0"/>
              <a:t>单击此处编辑母版副标题样式</a:t>
            </a:r>
          </a:p>
        </p:txBody>
      </p:sp>
    </p:spTree>
    <p:extLst>
      <p:ext uri="{BB962C8B-B14F-4D97-AF65-F5344CB8AC3E}">
        <p14:creationId xmlns:p14="http://schemas.microsoft.com/office/powerpoint/2010/main" val="236290569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accent2"/>
        </a:solidFill>
        <a:effectLst/>
      </p:bgPr>
    </p:bg>
    <p:spTree>
      <p:nvGrpSpPr>
        <p:cNvPr id="1" name=""/>
        <p:cNvGrpSpPr/>
        <p:nvPr/>
      </p:nvGrpSpPr>
      <p:grpSpPr>
        <a:xfrm>
          <a:off x="0" y="0"/>
          <a:ext cx="0" cy="0"/>
          <a:chOff x="0" y="0"/>
          <a:chExt cx="0" cy="0"/>
        </a:xfrm>
      </p:grpSpPr>
      <p:sp>
        <p:nvSpPr>
          <p:cNvPr id="3074" name="矩形 3"/>
          <p:cNvSpPr/>
          <p:nvPr userDrawn="1"/>
        </p:nvSpPr>
        <p:spPr>
          <a:xfrm>
            <a:off x="1" y="5029562"/>
            <a:ext cx="9142810" cy="115526"/>
          </a:xfrm>
          <a:prstGeom prst="rect">
            <a:avLst/>
          </a:prstGeom>
          <a:solidFill>
            <a:schemeClr val="tx1"/>
          </a:solidFill>
          <a:ln w="9525">
            <a:noFill/>
          </a:ln>
        </p:spPr>
        <p:txBody>
          <a:bodyPr/>
          <a:lstStyle/>
          <a:p>
            <a:pPr defTabSz="685434" fontAlgn="base">
              <a:spcBef>
                <a:spcPct val="0"/>
              </a:spcBef>
              <a:spcAft>
                <a:spcPct val="0"/>
              </a:spcAft>
              <a:buFont typeface="Arial" panose="020B0604020202020204" pitchFamily="34" charset="0"/>
              <a:buNone/>
            </a:pPr>
            <a:endParaRPr lang="zh-CN" altLang="en-US" sz="1349" dirty="0">
              <a:solidFill>
                <a:srgbClr val="424554"/>
              </a:solidFill>
              <a:ea typeface="宋体" panose="02010600030101010101" pitchFamily="2" charset="-122"/>
            </a:endParaRPr>
          </a:p>
        </p:txBody>
      </p:sp>
      <p:sp>
        <p:nvSpPr>
          <p:cNvPr id="3075" name="矩形 4"/>
          <p:cNvSpPr/>
          <p:nvPr userDrawn="1"/>
        </p:nvSpPr>
        <p:spPr>
          <a:xfrm>
            <a:off x="8778669" y="4880687"/>
            <a:ext cx="327251" cy="209615"/>
          </a:xfrm>
          <a:prstGeom prst="rect">
            <a:avLst/>
          </a:prstGeom>
          <a:solidFill>
            <a:schemeClr val="bg1"/>
          </a:solidFill>
          <a:ln w="9525">
            <a:noFill/>
          </a:ln>
        </p:spPr>
        <p:txBody>
          <a:bodyPr/>
          <a:lstStyle/>
          <a:p>
            <a:pPr defTabSz="685434" fontAlgn="base">
              <a:spcBef>
                <a:spcPct val="0"/>
              </a:spcBef>
              <a:spcAft>
                <a:spcPct val="0"/>
              </a:spcAft>
              <a:buFont typeface="Arial" panose="020B0604020202020204" pitchFamily="34" charset="0"/>
              <a:buNone/>
            </a:pPr>
            <a:endParaRPr lang="zh-CN" altLang="en-US" sz="1349" dirty="0">
              <a:solidFill>
                <a:srgbClr val="424554"/>
              </a:solidFill>
              <a:ea typeface="宋体" panose="02010600030101010101" pitchFamily="2" charset="-122"/>
            </a:endParaRPr>
          </a:p>
        </p:txBody>
      </p:sp>
      <p:sp>
        <p:nvSpPr>
          <p:cNvPr id="3076" name="TextBox 5"/>
          <p:cNvSpPr txBox="1"/>
          <p:nvPr userDrawn="1"/>
        </p:nvSpPr>
        <p:spPr>
          <a:xfrm>
            <a:off x="8770382" y="4880688"/>
            <a:ext cx="349776" cy="253787"/>
          </a:xfrm>
          <a:prstGeom prst="rect">
            <a:avLst/>
          </a:prstGeom>
          <a:noFill/>
          <a:ln w="9525">
            <a:noFill/>
          </a:ln>
        </p:spPr>
        <p:txBody>
          <a:bodyPr wrap="none">
            <a:spAutoFit/>
          </a:bodyPr>
          <a:lstStyle/>
          <a:p>
            <a:pPr algn="ctr" defTabSz="685434" fontAlgn="base">
              <a:spcBef>
                <a:spcPct val="0"/>
              </a:spcBef>
              <a:spcAft>
                <a:spcPct val="0"/>
              </a:spcAft>
              <a:buFont typeface="Arial" panose="020B0604020202020204" pitchFamily="34" charset="0"/>
              <a:buNone/>
            </a:pPr>
            <a:fld id="{9A0DB2DC-4C9A-4742-B13C-FB6460FD3503}" type="slidenum">
              <a:rPr lang="zh-CN" altLang="en-US" sz="1049" dirty="0">
                <a:solidFill>
                  <a:srgbClr val="F8F8F8"/>
                </a:solidFill>
                <a:ea typeface="宋体" panose="02010600030101010101" pitchFamily="2" charset="-122"/>
              </a:rPr>
              <a:pPr algn="ctr" defTabSz="685434" fontAlgn="base">
                <a:spcBef>
                  <a:spcPct val="0"/>
                </a:spcBef>
                <a:spcAft>
                  <a:spcPct val="0"/>
                </a:spcAft>
                <a:buFont typeface="Arial" panose="020B0604020202020204" pitchFamily="34" charset="0"/>
                <a:buNone/>
              </a:pPr>
              <a:t>‹#›</a:t>
            </a:fld>
            <a:endParaRPr lang="zh-CN" altLang="en-US" sz="1049" dirty="0">
              <a:solidFill>
                <a:srgbClr val="F8F8F8"/>
              </a:solidFill>
              <a:ea typeface="宋体" panose="02010600030101010101" pitchFamily="2" charset="-122"/>
            </a:endParaRPr>
          </a:p>
        </p:txBody>
      </p:sp>
      <p:sp>
        <p:nvSpPr>
          <p:cNvPr id="2" name="标题 1"/>
          <p:cNvSpPr>
            <a:spLocks noGrp="1"/>
          </p:cNvSpPr>
          <p:nvPr>
            <p:ph type="title"/>
          </p:nvPr>
        </p:nvSpPr>
        <p:spPr/>
        <p:txBody>
          <a:bodyPr/>
          <a:lstStyle>
            <a:lvl1pPr>
              <a:defRPr>
                <a:solidFill>
                  <a:schemeClr val="accent3"/>
                </a:solidFill>
              </a:defRPr>
            </a:lvl1pPr>
          </a:lstStyle>
          <a:p>
            <a:r>
              <a:rPr lang="zh-CN" altLang="en-US"/>
              <a:t>单击此处编辑母版标题样式</a:t>
            </a:r>
          </a:p>
        </p:txBody>
      </p:sp>
      <p:sp>
        <p:nvSpPr>
          <p:cNvPr id="3" name="内容占位符 2"/>
          <p:cNvSpPr>
            <a:spLocks noGrp="1"/>
          </p:cNvSpPr>
          <p:nvPr>
            <p:ph idx="1"/>
          </p:nvPr>
        </p:nvSpPr>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539908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28" y="3306197"/>
            <a:ext cx="7771745" cy="1021872"/>
          </a:xfrm>
        </p:spPr>
        <p:txBody>
          <a:bodyPr anchor="t"/>
          <a:lstStyle>
            <a:lvl1pPr algn="l">
              <a:defRPr sz="2998" b="1" cap="all"/>
            </a:lvl1pPr>
          </a:lstStyle>
          <a:p>
            <a:r>
              <a:rPr lang="zh-CN" altLang="en-US"/>
              <a:t>单击此处编辑母版标题样式</a:t>
            </a:r>
          </a:p>
        </p:txBody>
      </p:sp>
      <p:sp>
        <p:nvSpPr>
          <p:cNvPr id="3" name="文本占位符 2"/>
          <p:cNvSpPr>
            <a:spLocks noGrp="1"/>
          </p:cNvSpPr>
          <p:nvPr>
            <p:ph type="body" idx="1"/>
          </p:nvPr>
        </p:nvSpPr>
        <p:spPr>
          <a:xfrm>
            <a:off x="722428" y="2180708"/>
            <a:ext cx="7771745" cy="1125488"/>
          </a:xfrm>
        </p:spPr>
        <p:txBody>
          <a:bodyPr anchor="b"/>
          <a:lstStyle>
            <a:lvl1pPr marL="0" indent="0">
              <a:buNone/>
              <a:defRPr sz="1499"/>
            </a:lvl1pPr>
            <a:lvl2pPr marL="342717" indent="0">
              <a:buNone/>
              <a:defRPr sz="1349"/>
            </a:lvl2pPr>
            <a:lvl3pPr marL="685434" indent="0">
              <a:buNone/>
              <a:defRPr sz="1199"/>
            </a:lvl3pPr>
            <a:lvl4pPr marL="1028151" indent="0">
              <a:buNone/>
              <a:defRPr sz="1049"/>
            </a:lvl4pPr>
            <a:lvl5pPr marL="1370868" indent="0">
              <a:buNone/>
              <a:defRPr sz="1049"/>
            </a:lvl5pPr>
            <a:lvl6pPr marL="1713586" indent="0">
              <a:buNone/>
              <a:defRPr sz="1049"/>
            </a:lvl6pPr>
            <a:lvl7pPr marL="2056303" indent="0">
              <a:buNone/>
              <a:defRPr sz="1049"/>
            </a:lvl7pPr>
            <a:lvl8pPr marL="2399020" indent="0">
              <a:buNone/>
              <a:defRPr sz="1049"/>
            </a:lvl8pPr>
            <a:lvl9pPr marL="27417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424482519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022" y="1200523"/>
            <a:ext cx="4057257" cy="3395520"/>
          </a:xfrm>
        </p:spPr>
        <p:txBody>
          <a:bodyPr/>
          <a:lstStyle>
            <a:lvl1pPr>
              <a:defRPr sz="2099"/>
            </a:lvl1pPr>
            <a:lvl2pPr>
              <a:defRPr sz="1799"/>
            </a:lvl2pPr>
            <a:lvl3pPr>
              <a:defRPr sz="1499"/>
            </a:lvl3pPr>
            <a:lvl4pPr>
              <a:defRPr sz="1349"/>
            </a:lvl4pPr>
            <a:lvl5pPr>
              <a:defRPr sz="1349"/>
            </a:lvl5pPr>
            <a:lvl6pPr>
              <a:defRPr sz="1349"/>
            </a:lvl6pPr>
            <a:lvl7pPr>
              <a:defRPr sz="1349"/>
            </a:lvl7pPr>
            <a:lvl8pPr>
              <a:defRPr sz="1349"/>
            </a:lvl8pPr>
            <a:lvl9pPr>
              <a:defRPr sz="134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8533" y="1200523"/>
            <a:ext cx="4058446" cy="3395520"/>
          </a:xfrm>
        </p:spPr>
        <p:txBody>
          <a:bodyPr/>
          <a:lstStyle>
            <a:lvl1pPr>
              <a:defRPr sz="2099"/>
            </a:lvl1pPr>
            <a:lvl2pPr>
              <a:defRPr sz="1799"/>
            </a:lvl2pPr>
            <a:lvl3pPr>
              <a:defRPr sz="1499"/>
            </a:lvl3pPr>
            <a:lvl4pPr>
              <a:defRPr sz="1349"/>
            </a:lvl4pPr>
            <a:lvl5pPr>
              <a:defRPr sz="1349"/>
            </a:lvl5pPr>
            <a:lvl6pPr>
              <a:defRPr sz="1349"/>
            </a:lvl6pPr>
            <a:lvl7pPr>
              <a:defRPr sz="1349"/>
            </a:lvl7pPr>
            <a:lvl8pPr>
              <a:defRPr sz="1349"/>
            </a:lvl8pPr>
            <a:lvl9pPr>
              <a:defRPr sz="134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8138029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022" y="206042"/>
            <a:ext cx="8229957" cy="857515"/>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022" y="1151690"/>
            <a:ext cx="4040594" cy="479970"/>
          </a:xfrm>
        </p:spPr>
        <p:txBody>
          <a:bodyPr anchor="b"/>
          <a:lstStyle>
            <a:lvl1pPr marL="0" indent="0">
              <a:buNone/>
              <a:defRPr sz="1799" b="1"/>
            </a:lvl1pPr>
            <a:lvl2pPr marL="342717" indent="0">
              <a:buNone/>
              <a:defRPr sz="1499" b="1"/>
            </a:lvl2pPr>
            <a:lvl3pPr marL="685434" indent="0">
              <a:buNone/>
              <a:defRPr sz="1349" b="1"/>
            </a:lvl3pPr>
            <a:lvl4pPr marL="1028151" indent="0">
              <a:buNone/>
              <a:defRPr sz="1199" b="1"/>
            </a:lvl4pPr>
            <a:lvl5pPr marL="1370868" indent="0">
              <a:buNone/>
              <a:defRPr sz="1199" b="1"/>
            </a:lvl5pPr>
            <a:lvl6pPr marL="1713586" indent="0">
              <a:buNone/>
              <a:defRPr sz="1199" b="1"/>
            </a:lvl6pPr>
            <a:lvl7pPr marL="2056303" indent="0">
              <a:buNone/>
              <a:defRPr sz="1199" b="1"/>
            </a:lvl7pPr>
            <a:lvl8pPr marL="2399020" indent="0">
              <a:buNone/>
              <a:defRPr sz="1199" b="1"/>
            </a:lvl8pPr>
            <a:lvl9pPr marL="2741737" indent="0">
              <a:buNone/>
              <a:defRPr sz="1199" b="1"/>
            </a:lvl9pPr>
          </a:lstStyle>
          <a:p>
            <a:pPr lvl="0"/>
            <a:r>
              <a:rPr lang="zh-CN" altLang="en-US"/>
              <a:t>单击此处编辑母版文本样式</a:t>
            </a:r>
          </a:p>
        </p:txBody>
      </p:sp>
      <p:sp>
        <p:nvSpPr>
          <p:cNvPr id="4" name="内容占位符 3"/>
          <p:cNvSpPr>
            <a:spLocks noGrp="1"/>
          </p:cNvSpPr>
          <p:nvPr>
            <p:ph sz="half" idx="2"/>
          </p:nvPr>
        </p:nvSpPr>
        <p:spPr>
          <a:xfrm>
            <a:off x="457022" y="1631660"/>
            <a:ext cx="4040594" cy="2964381"/>
          </a:xfrm>
        </p:spPr>
        <p:txBody>
          <a:bodyPr/>
          <a:lstStyle>
            <a:lvl1pPr>
              <a:defRPr sz="1799"/>
            </a:lvl1pPr>
            <a:lvl2pPr>
              <a:defRPr sz="1499"/>
            </a:lvl2pPr>
            <a:lvl3pPr>
              <a:defRPr sz="1349"/>
            </a:lvl3pPr>
            <a:lvl4pPr>
              <a:defRPr sz="1199"/>
            </a:lvl4pPr>
            <a:lvl5pPr>
              <a:defRPr sz="1199"/>
            </a:lvl5pPr>
            <a:lvl6pPr>
              <a:defRPr sz="1199"/>
            </a:lvl6pPr>
            <a:lvl7pPr>
              <a:defRPr sz="1199"/>
            </a:lvl7pPr>
            <a:lvl8pPr>
              <a:defRPr sz="1199"/>
            </a:lvl8pPr>
            <a:lvl9pPr>
              <a:defRPr sz="11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196" y="1151690"/>
            <a:ext cx="4041783" cy="479970"/>
          </a:xfrm>
        </p:spPr>
        <p:txBody>
          <a:bodyPr anchor="b"/>
          <a:lstStyle>
            <a:lvl1pPr marL="0" indent="0">
              <a:buNone/>
              <a:defRPr sz="1799" b="1"/>
            </a:lvl1pPr>
            <a:lvl2pPr marL="342717" indent="0">
              <a:buNone/>
              <a:defRPr sz="1499" b="1"/>
            </a:lvl2pPr>
            <a:lvl3pPr marL="685434" indent="0">
              <a:buNone/>
              <a:defRPr sz="1349" b="1"/>
            </a:lvl3pPr>
            <a:lvl4pPr marL="1028151" indent="0">
              <a:buNone/>
              <a:defRPr sz="1199" b="1"/>
            </a:lvl4pPr>
            <a:lvl5pPr marL="1370868" indent="0">
              <a:buNone/>
              <a:defRPr sz="1199" b="1"/>
            </a:lvl5pPr>
            <a:lvl6pPr marL="1713586" indent="0">
              <a:buNone/>
              <a:defRPr sz="1199" b="1"/>
            </a:lvl6pPr>
            <a:lvl7pPr marL="2056303" indent="0">
              <a:buNone/>
              <a:defRPr sz="1199" b="1"/>
            </a:lvl7pPr>
            <a:lvl8pPr marL="2399020" indent="0">
              <a:buNone/>
              <a:defRPr sz="1199" b="1"/>
            </a:lvl8pPr>
            <a:lvl9pPr marL="2741737" indent="0">
              <a:buNone/>
              <a:defRPr sz="1199" b="1"/>
            </a:lvl9pPr>
          </a:lstStyle>
          <a:p>
            <a:pPr lvl="0"/>
            <a:r>
              <a:rPr lang="zh-CN" altLang="en-US"/>
              <a:t>单击此处编辑母版文本样式</a:t>
            </a:r>
          </a:p>
        </p:txBody>
      </p:sp>
      <p:sp>
        <p:nvSpPr>
          <p:cNvPr id="6" name="内容占位符 5"/>
          <p:cNvSpPr>
            <a:spLocks noGrp="1"/>
          </p:cNvSpPr>
          <p:nvPr>
            <p:ph sz="quarter" idx="4"/>
          </p:nvPr>
        </p:nvSpPr>
        <p:spPr>
          <a:xfrm>
            <a:off x="4645196" y="1631660"/>
            <a:ext cx="4041783" cy="2964381"/>
          </a:xfrm>
        </p:spPr>
        <p:txBody>
          <a:bodyPr/>
          <a:lstStyle>
            <a:lvl1pPr>
              <a:defRPr sz="1799"/>
            </a:lvl1pPr>
            <a:lvl2pPr>
              <a:defRPr sz="1499"/>
            </a:lvl2pPr>
            <a:lvl3pPr>
              <a:defRPr sz="1349"/>
            </a:lvl3pPr>
            <a:lvl4pPr>
              <a:defRPr sz="1199"/>
            </a:lvl4pPr>
            <a:lvl5pPr>
              <a:defRPr sz="1199"/>
            </a:lvl5pPr>
            <a:lvl6pPr>
              <a:defRPr sz="1199"/>
            </a:lvl6pPr>
            <a:lvl7pPr>
              <a:defRPr sz="1199"/>
            </a:lvl7pPr>
            <a:lvl8pPr>
              <a:defRPr sz="1199"/>
            </a:lvl8pPr>
            <a:lvl9pPr>
              <a:defRPr sz="11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972946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358502736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ED213BF9-2C63-42AA-BA6C-67E1412DA37E}" type="datetimeFigureOut">
              <a:rPr lang="zh-CN" altLang="en-US" smtClean="0"/>
              <a:t>2024/6/29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0704454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54163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022" y="204851"/>
            <a:ext cx="3008724" cy="871807"/>
          </a:xfrm>
        </p:spPr>
        <p:txBody>
          <a:bodyPr anchor="b"/>
          <a:lstStyle>
            <a:lvl1pPr algn="l">
              <a:defRPr sz="1499" b="1"/>
            </a:lvl1pPr>
          </a:lstStyle>
          <a:p>
            <a:r>
              <a:rPr lang="zh-CN" altLang="en-US"/>
              <a:t>单击此处编辑母版标题样式</a:t>
            </a:r>
          </a:p>
        </p:txBody>
      </p:sp>
      <p:sp>
        <p:nvSpPr>
          <p:cNvPr id="3" name="内容占位符 2"/>
          <p:cNvSpPr>
            <a:spLocks noGrp="1"/>
          </p:cNvSpPr>
          <p:nvPr>
            <p:ph idx="1"/>
          </p:nvPr>
        </p:nvSpPr>
        <p:spPr>
          <a:xfrm>
            <a:off x="3575242" y="204853"/>
            <a:ext cx="5111738" cy="4391190"/>
          </a:xfrm>
        </p:spPr>
        <p:txBody>
          <a:bodyPr/>
          <a:lstStyle>
            <a:lvl1pPr>
              <a:defRPr sz="2399"/>
            </a:lvl1pPr>
            <a:lvl2pPr>
              <a:defRPr sz="2099"/>
            </a:lvl2pPr>
            <a:lvl3pPr>
              <a:defRPr sz="1799"/>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022" y="1076659"/>
            <a:ext cx="3008724" cy="3519383"/>
          </a:xfrm>
        </p:spPr>
        <p:txBody>
          <a:bodyPr/>
          <a:lstStyle>
            <a:lvl1pPr marL="0" indent="0">
              <a:buNone/>
              <a:defRPr sz="1049"/>
            </a:lvl1pPr>
            <a:lvl2pPr marL="342717" indent="0">
              <a:buNone/>
              <a:defRPr sz="900"/>
            </a:lvl2pPr>
            <a:lvl3pPr marL="685434" indent="0">
              <a:buNone/>
              <a:defRPr sz="750"/>
            </a:lvl3pPr>
            <a:lvl4pPr marL="1028151" indent="0">
              <a:buNone/>
              <a:defRPr sz="675"/>
            </a:lvl4pPr>
            <a:lvl5pPr marL="1370868" indent="0">
              <a:buNone/>
              <a:defRPr sz="675"/>
            </a:lvl5pPr>
            <a:lvl6pPr marL="1713586" indent="0">
              <a:buNone/>
              <a:defRPr sz="675"/>
            </a:lvl6pPr>
            <a:lvl7pPr marL="2056303" indent="0">
              <a:buNone/>
              <a:defRPr sz="675"/>
            </a:lvl7pPr>
            <a:lvl8pPr marL="2399020" indent="0">
              <a:buNone/>
              <a:defRPr sz="675"/>
            </a:lvl8pPr>
            <a:lvl9pPr marL="2741737" indent="0">
              <a:buNone/>
              <a:defRPr sz="675"/>
            </a:lvl9pPr>
          </a:lstStyle>
          <a:p>
            <a:pPr lvl="0"/>
            <a:r>
              <a:rPr lang="zh-CN" altLang="en-US"/>
              <a:t>单击此处编辑母版文本样式</a:t>
            </a:r>
          </a:p>
        </p:txBody>
      </p:sp>
    </p:spTree>
    <p:extLst>
      <p:ext uri="{BB962C8B-B14F-4D97-AF65-F5344CB8AC3E}">
        <p14:creationId xmlns:p14="http://schemas.microsoft.com/office/powerpoint/2010/main" val="168258465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383" y="3601561"/>
            <a:ext cx="5486638" cy="425185"/>
          </a:xfrm>
        </p:spPr>
        <p:txBody>
          <a:bodyPr anchor="b"/>
          <a:lstStyle>
            <a:lvl1pPr algn="l">
              <a:defRPr sz="1499" b="1"/>
            </a:lvl1pPr>
          </a:lstStyle>
          <a:p>
            <a:r>
              <a:rPr lang="zh-CN" altLang="en-US"/>
              <a:t>单击此处编辑母版标题样式</a:t>
            </a:r>
          </a:p>
        </p:txBody>
      </p:sp>
      <p:sp>
        <p:nvSpPr>
          <p:cNvPr id="3" name="图片占位符 2"/>
          <p:cNvSpPr>
            <a:spLocks noGrp="1"/>
          </p:cNvSpPr>
          <p:nvPr>
            <p:ph type="pic" idx="1"/>
          </p:nvPr>
        </p:nvSpPr>
        <p:spPr>
          <a:xfrm>
            <a:off x="1792383" y="459723"/>
            <a:ext cx="5486638" cy="3087053"/>
          </a:xfrm>
        </p:spPr>
        <p:txBody>
          <a:bodyPr vert="horz" wrap="square" lIns="91440" tIns="45720" rIns="91440" bIns="45720" numCol="1" anchor="t" anchorCtr="0" compatLnSpc="1"/>
          <a:lstStyle>
            <a:lvl1pPr marL="0" indent="0">
              <a:buNone/>
              <a:defRPr sz="2399"/>
            </a:lvl1pPr>
            <a:lvl2pPr marL="342717" indent="0">
              <a:buNone/>
              <a:defRPr sz="2099"/>
            </a:lvl2pPr>
            <a:lvl3pPr marL="685434" indent="0">
              <a:buNone/>
              <a:defRPr sz="1799"/>
            </a:lvl3pPr>
            <a:lvl4pPr marL="1028151" indent="0">
              <a:buNone/>
              <a:defRPr sz="1499"/>
            </a:lvl4pPr>
            <a:lvl5pPr marL="1370868" indent="0">
              <a:buNone/>
              <a:defRPr sz="1499"/>
            </a:lvl5pPr>
            <a:lvl6pPr marL="1713586" indent="0">
              <a:buNone/>
              <a:defRPr sz="1499"/>
            </a:lvl6pPr>
            <a:lvl7pPr marL="2056303" indent="0">
              <a:buNone/>
              <a:defRPr sz="1499"/>
            </a:lvl7pPr>
            <a:lvl8pPr marL="2399020" indent="0">
              <a:buNone/>
              <a:defRPr sz="1499"/>
            </a:lvl8pPr>
            <a:lvl9pPr marL="2741737" indent="0">
              <a:buNone/>
              <a:defRPr sz="1499"/>
            </a:lvl9pPr>
          </a:lstStyle>
          <a:p>
            <a:pPr marL="0" marR="0" lvl="0" indent="0" algn="l" defTabSz="685434" rtl="0" eaLnBrk="1" fontAlgn="base" latinLnBrk="0" hangingPunct="1">
              <a:lnSpc>
                <a:spcPct val="100000"/>
              </a:lnSpc>
              <a:spcBef>
                <a:spcPct val="20000"/>
              </a:spcBef>
              <a:spcAft>
                <a:spcPct val="0"/>
              </a:spcAft>
              <a:buClrTx/>
              <a:buSzTx/>
              <a:buFontTx/>
              <a:buNone/>
              <a:defRPr/>
            </a:pPr>
            <a:endParaRPr kumimoji="0" lang="zh-CN" altLang="en-US" sz="2399" b="0" i="0" u="none" strike="noStrike" kern="0" cap="none" spc="0" normalizeH="0" baseline="0" noProof="0">
              <a:ln>
                <a:noFill/>
              </a:ln>
              <a:solidFill>
                <a:schemeClr val="accent3"/>
              </a:solidFill>
              <a:effectLst/>
              <a:uLnTx/>
              <a:uFillTx/>
              <a:latin typeface="+mn-lt"/>
              <a:ea typeface="+mn-ea"/>
              <a:cs typeface="+mn-cs"/>
            </a:endParaRPr>
          </a:p>
        </p:txBody>
      </p:sp>
      <p:sp>
        <p:nvSpPr>
          <p:cNvPr id="4" name="文本占位符 3"/>
          <p:cNvSpPr>
            <a:spLocks noGrp="1"/>
          </p:cNvSpPr>
          <p:nvPr>
            <p:ph type="body" sz="half" idx="2"/>
          </p:nvPr>
        </p:nvSpPr>
        <p:spPr>
          <a:xfrm>
            <a:off x="1792383" y="4026746"/>
            <a:ext cx="5486638" cy="603833"/>
          </a:xfrm>
        </p:spPr>
        <p:txBody>
          <a:bodyPr/>
          <a:lstStyle>
            <a:lvl1pPr marL="0" indent="0">
              <a:buNone/>
              <a:defRPr sz="1049"/>
            </a:lvl1pPr>
            <a:lvl2pPr marL="342717" indent="0">
              <a:buNone/>
              <a:defRPr sz="900"/>
            </a:lvl2pPr>
            <a:lvl3pPr marL="685434" indent="0">
              <a:buNone/>
              <a:defRPr sz="750"/>
            </a:lvl3pPr>
            <a:lvl4pPr marL="1028151" indent="0">
              <a:buNone/>
              <a:defRPr sz="675"/>
            </a:lvl4pPr>
            <a:lvl5pPr marL="1370868" indent="0">
              <a:buNone/>
              <a:defRPr sz="675"/>
            </a:lvl5pPr>
            <a:lvl6pPr marL="1713586" indent="0">
              <a:buNone/>
              <a:defRPr sz="675"/>
            </a:lvl6pPr>
            <a:lvl7pPr marL="2056303" indent="0">
              <a:buNone/>
              <a:defRPr sz="675"/>
            </a:lvl7pPr>
            <a:lvl8pPr marL="2399020" indent="0">
              <a:buNone/>
              <a:defRPr sz="675"/>
            </a:lvl8pPr>
            <a:lvl9pPr marL="2741737" indent="0">
              <a:buNone/>
              <a:defRPr sz="675"/>
            </a:lvl9pPr>
          </a:lstStyle>
          <a:p>
            <a:pPr lvl="0"/>
            <a:r>
              <a:rPr lang="zh-CN" altLang="en-US"/>
              <a:t>单击此处编辑母版文本样式</a:t>
            </a:r>
          </a:p>
        </p:txBody>
      </p:sp>
    </p:spTree>
    <p:extLst>
      <p:ext uri="{BB962C8B-B14F-4D97-AF65-F5344CB8AC3E}">
        <p14:creationId xmlns:p14="http://schemas.microsoft.com/office/powerpoint/2010/main" val="460102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53299910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0382" y="681248"/>
            <a:ext cx="2056597" cy="391479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022" y="681248"/>
            <a:ext cx="6059105" cy="391479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9444969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bg>
      <p:bgPr>
        <a:solidFill>
          <a:schemeClr val="accent2"/>
        </a:solidFill>
        <a:effectLst/>
      </p:bgPr>
    </p:bg>
    <p:spTree>
      <p:nvGrpSpPr>
        <p:cNvPr id="1" name=""/>
        <p:cNvGrpSpPr/>
        <p:nvPr/>
      </p:nvGrpSpPr>
      <p:grpSpPr>
        <a:xfrm>
          <a:off x="0" y="0"/>
          <a:ext cx="0" cy="0"/>
          <a:chOff x="0" y="0"/>
          <a:chExt cx="0" cy="0"/>
        </a:xfrm>
      </p:grpSpPr>
      <p:pic>
        <p:nvPicPr>
          <p:cNvPr id="19" name="Picture 18" descr="PPECLOGO-eff2-1-3"/>
          <p:cNvPicPr>
            <a:picLocks noChangeAspect="1"/>
          </p:cNvPicPr>
          <p:nvPr userDrawn="1"/>
        </p:nvPicPr>
        <p:blipFill>
          <a:blip r:embed="rId2"/>
          <a:stretch>
            <a:fillRect/>
          </a:stretch>
        </p:blipFill>
        <p:spPr>
          <a:xfrm>
            <a:off x="7305443" y="2585645"/>
            <a:ext cx="211821" cy="177458"/>
          </a:xfrm>
          <a:prstGeom prst="rect">
            <a:avLst/>
          </a:prstGeom>
          <a:noFill/>
          <a:ln w="9525">
            <a:noFill/>
          </a:ln>
        </p:spPr>
      </p:pic>
      <p:pic>
        <p:nvPicPr>
          <p:cNvPr id="18" name="Picture 17" descr="PPECLOGO-eff2-1-3"/>
          <p:cNvPicPr>
            <a:picLocks noChangeAspect="1"/>
          </p:cNvPicPr>
          <p:nvPr userDrawn="1"/>
        </p:nvPicPr>
        <p:blipFill>
          <a:blip r:embed="rId2"/>
          <a:stretch>
            <a:fillRect/>
          </a:stretch>
        </p:blipFill>
        <p:spPr>
          <a:xfrm>
            <a:off x="6927021" y="2183090"/>
            <a:ext cx="270131" cy="226289"/>
          </a:xfrm>
          <a:prstGeom prst="rect">
            <a:avLst/>
          </a:prstGeom>
          <a:noFill/>
          <a:ln w="9525">
            <a:noFill/>
          </a:ln>
        </p:spPr>
      </p:pic>
      <p:pic>
        <p:nvPicPr>
          <p:cNvPr id="17" name="Picture 16" descr="PPECLOGO-eff2-1-4"/>
          <p:cNvPicPr>
            <a:picLocks noChangeAspect="1"/>
          </p:cNvPicPr>
          <p:nvPr userDrawn="1"/>
        </p:nvPicPr>
        <p:blipFill>
          <a:blip r:embed="rId3"/>
          <a:stretch>
            <a:fillRect/>
          </a:stretch>
        </p:blipFill>
        <p:spPr>
          <a:xfrm>
            <a:off x="6386758" y="2495130"/>
            <a:ext cx="527172" cy="439476"/>
          </a:xfrm>
          <a:prstGeom prst="rect">
            <a:avLst/>
          </a:prstGeom>
          <a:noFill/>
          <a:ln w="9525">
            <a:noFill/>
          </a:ln>
        </p:spPr>
      </p:pic>
      <p:pic>
        <p:nvPicPr>
          <p:cNvPr id="16" name="Picture 15" descr="PPECLOGO-eff2-1-3"/>
          <p:cNvPicPr>
            <a:picLocks noChangeAspect="1"/>
          </p:cNvPicPr>
          <p:nvPr userDrawn="1"/>
        </p:nvPicPr>
        <p:blipFill>
          <a:blip r:embed="rId2"/>
          <a:stretch>
            <a:fillRect/>
          </a:stretch>
        </p:blipFill>
        <p:spPr>
          <a:xfrm>
            <a:off x="2986913" y="2090193"/>
            <a:ext cx="327252" cy="273928"/>
          </a:xfrm>
          <a:prstGeom prst="rect">
            <a:avLst/>
          </a:prstGeom>
          <a:noFill/>
          <a:ln w="9525">
            <a:noFill/>
          </a:ln>
        </p:spPr>
      </p:pic>
      <p:pic>
        <p:nvPicPr>
          <p:cNvPr id="15" name="Picture 14" descr="PPECLOGO-eff2-1-2"/>
          <p:cNvPicPr>
            <a:picLocks noChangeAspect="1"/>
          </p:cNvPicPr>
          <p:nvPr userDrawn="1"/>
        </p:nvPicPr>
        <p:blipFill>
          <a:blip r:embed="rId4"/>
          <a:stretch>
            <a:fillRect/>
          </a:stretch>
        </p:blipFill>
        <p:spPr>
          <a:xfrm>
            <a:off x="1539867" y="2097338"/>
            <a:ext cx="1273306" cy="1071893"/>
          </a:xfrm>
          <a:prstGeom prst="rect">
            <a:avLst/>
          </a:prstGeom>
          <a:noFill/>
          <a:ln w="9525">
            <a:noFill/>
          </a:ln>
        </p:spPr>
      </p:pic>
      <p:pic>
        <p:nvPicPr>
          <p:cNvPr id="14" name="Picture 13" descr="PPECLOGO-eff-0-1"/>
          <p:cNvPicPr>
            <a:picLocks noChangeAspect="1"/>
          </p:cNvPicPr>
          <p:nvPr userDrawn="1"/>
        </p:nvPicPr>
        <p:blipFill>
          <a:blip r:embed="rId5"/>
          <a:stretch>
            <a:fillRect/>
          </a:stretch>
        </p:blipFill>
        <p:spPr>
          <a:xfrm>
            <a:off x="8438328" y="1774579"/>
            <a:ext cx="391511" cy="294176"/>
          </a:xfrm>
          <a:prstGeom prst="rect">
            <a:avLst/>
          </a:prstGeom>
          <a:noFill/>
          <a:ln w="9525">
            <a:noFill/>
          </a:ln>
        </p:spPr>
      </p:pic>
      <p:pic>
        <p:nvPicPr>
          <p:cNvPr id="13" name="Picture 12" descr="PPECLOGO-eff-0-1"/>
          <p:cNvPicPr>
            <a:picLocks noChangeAspect="1"/>
          </p:cNvPicPr>
          <p:nvPr userDrawn="1"/>
        </p:nvPicPr>
        <p:blipFill>
          <a:blip r:embed="rId5"/>
          <a:stretch>
            <a:fillRect/>
          </a:stretch>
        </p:blipFill>
        <p:spPr>
          <a:xfrm>
            <a:off x="5954786" y="2719037"/>
            <a:ext cx="391512" cy="295366"/>
          </a:xfrm>
          <a:prstGeom prst="rect">
            <a:avLst/>
          </a:prstGeom>
          <a:noFill/>
          <a:ln w="9525">
            <a:noFill/>
          </a:ln>
        </p:spPr>
      </p:pic>
      <p:pic>
        <p:nvPicPr>
          <p:cNvPr id="12" name="Picture 11" descr="PPECLOGO-eff-5-4"/>
          <p:cNvPicPr>
            <a:picLocks noChangeAspect="1"/>
          </p:cNvPicPr>
          <p:nvPr userDrawn="1"/>
        </p:nvPicPr>
        <p:blipFill>
          <a:blip r:embed="rId6"/>
          <a:stretch>
            <a:fillRect/>
          </a:stretch>
        </p:blipFill>
        <p:spPr>
          <a:xfrm>
            <a:off x="7411352" y="2044935"/>
            <a:ext cx="837764" cy="638372"/>
          </a:xfrm>
          <a:prstGeom prst="rect">
            <a:avLst/>
          </a:prstGeom>
          <a:noFill/>
          <a:ln w="9525">
            <a:noFill/>
          </a:ln>
        </p:spPr>
      </p:pic>
      <p:pic>
        <p:nvPicPr>
          <p:cNvPr id="11" name="Picture 10" descr="PPECLOGO-eff-5-2"/>
          <p:cNvPicPr>
            <a:picLocks noChangeAspect="1"/>
          </p:cNvPicPr>
          <p:nvPr userDrawn="1"/>
        </p:nvPicPr>
        <p:blipFill>
          <a:blip r:embed="rId7"/>
          <a:stretch>
            <a:fillRect/>
          </a:stretch>
        </p:blipFill>
        <p:spPr>
          <a:xfrm>
            <a:off x="4012698" y="2585645"/>
            <a:ext cx="1375646" cy="1076657"/>
          </a:xfrm>
          <a:prstGeom prst="rect">
            <a:avLst/>
          </a:prstGeom>
          <a:noFill/>
          <a:ln w="9525">
            <a:noFill/>
          </a:ln>
        </p:spPr>
      </p:pic>
      <p:pic>
        <p:nvPicPr>
          <p:cNvPr id="10" name="Picture 9" descr="PPECLOGO-eff-5-4"/>
          <p:cNvPicPr>
            <a:picLocks noChangeAspect="1"/>
          </p:cNvPicPr>
          <p:nvPr userDrawn="1"/>
        </p:nvPicPr>
        <p:blipFill>
          <a:blip r:embed="rId8"/>
          <a:stretch>
            <a:fillRect/>
          </a:stretch>
        </p:blipFill>
        <p:spPr>
          <a:xfrm>
            <a:off x="2445461" y="2405805"/>
            <a:ext cx="1107894" cy="843223"/>
          </a:xfrm>
          <a:prstGeom prst="rect">
            <a:avLst/>
          </a:prstGeom>
          <a:noFill/>
          <a:ln w="9525">
            <a:noFill/>
          </a:ln>
        </p:spPr>
      </p:pic>
      <p:pic>
        <p:nvPicPr>
          <p:cNvPr id="9" name="Picture 8" descr="PPECLOGO-eff-0-2"/>
          <p:cNvPicPr>
            <a:picLocks noChangeAspect="1"/>
          </p:cNvPicPr>
          <p:nvPr userDrawn="1"/>
        </p:nvPicPr>
        <p:blipFill>
          <a:blip r:embed="rId9"/>
          <a:stretch>
            <a:fillRect/>
          </a:stretch>
        </p:blipFill>
        <p:spPr>
          <a:xfrm>
            <a:off x="3956768" y="1931790"/>
            <a:ext cx="736613" cy="563340"/>
          </a:xfrm>
          <a:prstGeom prst="rect">
            <a:avLst/>
          </a:prstGeom>
          <a:noFill/>
          <a:ln w="9525">
            <a:noFill/>
          </a:ln>
        </p:spPr>
      </p:pic>
      <p:pic>
        <p:nvPicPr>
          <p:cNvPr id="8" name="Picture 6" descr="PPECLOGO-eff-0-1"/>
          <p:cNvPicPr>
            <a:picLocks noChangeAspect="1"/>
          </p:cNvPicPr>
          <p:nvPr userDrawn="1"/>
        </p:nvPicPr>
        <p:blipFill>
          <a:blip r:embed="rId10"/>
          <a:stretch>
            <a:fillRect/>
          </a:stretch>
        </p:blipFill>
        <p:spPr>
          <a:xfrm>
            <a:off x="5529955" y="2178326"/>
            <a:ext cx="301071" cy="227479"/>
          </a:xfrm>
          <a:prstGeom prst="rect">
            <a:avLst/>
          </a:prstGeom>
          <a:noFill/>
          <a:ln w="9525">
            <a:noFill/>
          </a:ln>
        </p:spPr>
      </p:pic>
      <p:pic>
        <p:nvPicPr>
          <p:cNvPr id="7" name="Picture 5" descr="PPECLOGO-eff-0-1"/>
          <p:cNvPicPr>
            <a:picLocks noChangeAspect="1"/>
          </p:cNvPicPr>
          <p:nvPr userDrawn="1"/>
        </p:nvPicPr>
        <p:blipFill>
          <a:blip r:embed="rId11"/>
          <a:stretch>
            <a:fillRect/>
          </a:stretch>
        </p:blipFill>
        <p:spPr>
          <a:xfrm>
            <a:off x="3348675" y="2828608"/>
            <a:ext cx="393892" cy="297748"/>
          </a:xfrm>
          <a:prstGeom prst="rect">
            <a:avLst/>
          </a:prstGeom>
          <a:noFill/>
          <a:ln w="9525">
            <a:noFill/>
          </a:ln>
        </p:spPr>
      </p:pic>
      <p:pic>
        <p:nvPicPr>
          <p:cNvPr id="6" name="Picture 4" descr="PPECLOGO-eff-0-3"/>
          <p:cNvPicPr>
            <a:picLocks noChangeAspect="1"/>
          </p:cNvPicPr>
          <p:nvPr userDrawn="1"/>
        </p:nvPicPr>
        <p:blipFill>
          <a:blip r:embed="rId12"/>
          <a:stretch>
            <a:fillRect/>
          </a:stretch>
        </p:blipFill>
        <p:spPr>
          <a:xfrm>
            <a:off x="779454" y="1086185"/>
            <a:ext cx="2259820" cy="1782916"/>
          </a:xfrm>
          <a:prstGeom prst="rect">
            <a:avLst/>
          </a:prstGeom>
          <a:noFill/>
          <a:ln w="9525">
            <a:noFill/>
          </a:ln>
        </p:spPr>
      </p:pic>
      <p:pic>
        <p:nvPicPr>
          <p:cNvPr id="5" name="Picture 3" descr="PPECLOGO-eff-0-2"/>
          <p:cNvPicPr>
            <a:picLocks noChangeAspect="1"/>
          </p:cNvPicPr>
          <p:nvPr userDrawn="1"/>
        </p:nvPicPr>
        <p:blipFill>
          <a:blip r:embed="rId13"/>
          <a:stretch>
            <a:fillRect/>
          </a:stretch>
        </p:blipFill>
        <p:spPr>
          <a:xfrm>
            <a:off x="6320118" y="2068755"/>
            <a:ext cx="822293" cy="630035"/>
          </a:xfrm>
          <a:prstGeom prst="rect">
            <a:avLst/>
          </a:prstGeom>
          <a:noFill/>
          <a:ln w="9525">
            <a:noFill/>
          </a:ln>
        </p:spPr>
      </p:pic>
      <p:pic>
        <p:nvPicPr>
          <p:cNvPr id="4" name="Picture 2" descr="PPECLOGO-eff-0-1"/>
          <p:cNvPicPr>
            <a:picLocks noChangeAspect="1"/>
          </p:cNvPicPr>
          <p:nvPr userDrawn="1"/>
        </p:nvPicPr>
        <p:blipFill>
          <a:blip r:embed="rId14"/>
          <a:stretch>
            <a:fillRect/>
          </a:stretch>
        </p:blipFill>
        <p:spPr>
          <a:xfrm>
            <a:off x="3109484" y="2165225"/>
            <a:ext cx="794923" cy="600260"/>
          </a:xfrm>
          <a:prstGeom prst="rect">
            <a:avLst/>
          </a:prstGeom>
          <a:noFill/>
          <a:ln w="9525">
            <a:noFill/>
          </a:ln>
        </p:spPr>
      </p:pic>
    </p:spTree>
    <p:extLst>
      <p:ext uri="{BB962C8B-B14F-4D97-AF65-F5344CB8AC3E}">
        <p14:creationId xmlns:p14="http://schemas.microsoft.com/office/powerpoint/2010/main" val="155376102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12"/>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6 3.33333E-6 L -0.31632 3.33333E-6 " pathEditMode="relative" rAng="0" ptsTypes="AA">
                                      <p:cBhvr>
                                        <p:cTn id="41" dur="3000" fill="hold"/>
                                        <p:tgtEl>
                                          <p:spTgt spid="5"/>
                                        </p:tgtEl>
                                        <p:attrNameLst>
                                          <p:attrName>ppt_x</p:attrName>
                                          <p:attrName>ppt_y</p:attrName>
                                        </p:attrNameLst>
                                      </p:cBhvr>
                                      <p:rCtr x="-15800" y="0"/>
                                    </p:animMotion>
                                  </p:childTnLst>
                                </p:cTn>
                              </p:par>
                              <p:par>
                                <p:cTn id="42" presetID="35" presetClass="path" presetSubtype="0" fill="hold" nodeType="withEffect">
                                  <p:stCondLst>
                                    <p:cond delay="0"/>
                                  </p:stCondLst>
                                  <p:childTnLst>
                                    <p:animMotion origin="layout" path="M 0.00504 -1.85185E-6 L -0.46684 -1.85185E-6 " pathEditMode="relative" rAng="0" ptsTypes="AA">
                                      <p:cBhvr>
                                        <p:cTn id="43" dur="3000" fill="hold"/>
                                        <p:tgtEl>
                                          <p:spTgt spid="8"/>
                                        </p:tgtEl>
                                        <p:attrNameLst>
                                          <p:attrName>ppt_x</p:attrName>
                                          <p:attrName>ppt_y</p:attrName>
                                        </p:attrNameLst>
                                      </p:cBhvr>
                                      <p:rCtr x="-23600" y="0"/>
                                    </p:animMotion>
                                  </p:childTnLst>
                                </p:cTn>
                              </p:par>
                              <p:par>
                                <p:cTn id="44" presetID="35" presetClass="path" presetSubtype="0" fill="hold" nodeType="withEffect">
                                  <p:stCondLst>
                                    <p:cond delay="0"/>
                                  </p:stCondLst>
                                  <p:childTnLst>
                                    <p:animMotion origin="layout" path="M -3.05556E-6 1.11111E-6 L -0.19531 1.11111E-6 " pathEditMode="relative" rAng="0" ptsTypes="AA">
                                      <p:cBhvr>
                                        <p:cTn id="45" dur="3000" fill="hold"/>
                                        <p:tgtEl>
                                          <p:spTgt spid="9"/>
                                        </p:tgtEl>
                                        <p:attrNameLst>
                                          <p:attrName>ppt_x</p:attrName>
                                          <p:attrName>ppt_y</p:attrName>
                                        </p:attrNameLst>
                                      </p:cBhvr>
                                      <p:rCtr x="-9800" y="0"/>
                                    </p:animMotion>
                                  </p:childTnLst>
                                </p:cTn>
                              </p:par>
                              <p:par>
                                <p:cTn id="46" presetID="35" presetClass="path" presetSubtype="0" fill="hold" nodeType="withEffect">
                                  <p:stCondLst>
                                    <p:cond delay="0"/>
                                  </p:stCondLst>
                                  <p:childTnLst>
                                    <p:animMotion origin="layout" path="M 5.55556E-7 2.59259E-6 L -0.43594 2.59259E-6 " pathEditMode="relative" rAng="0" ptsTypes="AA">
                                      <p:cBhvr>
                                        <p:cTn id="47" dur="3000" fill="hold"/>
                                        <p:tgtEl>
                                          <p:spTgt spid="7"/>
                                        </p:tgtEl>
                                        <p:attrNameLst>
                                          <p:attrName>ppt_x</p:attrName>
                                          <p:attrName>ppt_y</p:attrName>
                                        </p:attrNameLst>
                                      </p:cBhvr>
                                      <p:rCtr x="-21800"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3000" fill="hold"/>
                                        <p:tgtEl>
                                          <p:spTgt spid="4"/>
                                        </p:tgtEl>
                                        <p:attrNameLst>
                                          <p:attrName>ppt_x</p:attrName>
                                          <p:attrName>ppt_y</p:attrName>
                                        </p:attrNameLst>
                                      </p:cBhvr>
                                      <p:rCtr x="-16800" y="0"/>
                                    </p:animMotion>
                                  </p:childTnLst>
                                </p:cTn>
                              </p:par>
                              <p:par>
                                <p:cTn id="50" presetID="35" presetClass="path" presetSubtype="0" fill="hold" nodeType="withEffect">
                                  <p:stCondLst>
                                    <p:cond delay="0"/>
                                  </p:stCondLst>
                                  <p:childTnLst>
                                    <p:animMotion origin="layout" path="M 1.66667E-6 -1.85185E-6 L -0.57188 -1.85185E-6 " pathEditMode="relative" rAng="0" ptsTypes="AA">
                                      <p:cBhvr>
                                        <p:cTn id="51" dur="3000" fill="hold"/>
                                        <p:tgtEl>
                                          <p:spTgt spid="13"/>
                                        </p:tgtEl>
                                        <p:attrNameLst>
                                          <p:attrName>ppt_x</p:attrName>
                                          <p:attrName>ppt_y</p:attrName>
                                        </p:attrNameLst>
                                      </p:cBhvr>
                                      <p:rCtr x="-28600"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3000" fill="hold"/>
                                        <p:tgtEl>
                                          <p:spTgt spid="14"/>
                                        </p:tgtEl>
                                        <p:attrNameLst>
                                          <p:attrName>ppt_x</p:attrName>
                                          <p:attrName>ppt_y</p:attrName>
                                        </p:attrNameLst>
                                      </p:cBhvr>
                                      <p:rCtr x="-28600"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3000" fill="hold"/>
                                        <p:tgtEl>
                                          <p:spTgt spid="11"/>
                                        </p:tgtEl>
                                        <p:attrNameLst>
                                          <p:attrName>ppt_x</p:attrName>
                                          <p:attrName>ppt_y</p:attrName>
                                        </p:attrNameLst>
                                      </p:cBhvr>
                                      <p:rCtr x="21900"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10"/>
                                        </p:tgtEl>
                                        <p:attrNameLst>
                                          <p:attrName>ppt_x</p:attrName>
                                          <p:attrName>ppt_y</p:attrName>
                                        </p:attrNameLst>
                                      </p:cBhvr>
                                      <p:rCtr x="31400"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6"/>
                                        </p:tgtEl>
                                        <p:attrNameLst>
                                          <p:attrName>ppt_x</p:attrName>
                                          <p:attrName>ppt_y</p:attrName>
                                        </p:attrNameLst>
                                      </p:cBhvr>
                                      <p:rCtr x="21200" y="0"/>
                                    </p:animMotion>
                                  </p:childTnLst>
                                </p:cTn>
                              </p:par>
                              <p:par>
                                <p:cTn id="60" presetID="10" presetClass="exit" presetSubtype="0" fill="hold" nodeType="withEffect">
                                  <p:stCondLst>
                                    <p:cond delay="250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5"/>
                                        </p:tgtEl>
                                      </p:cBhvr>
                                    </p:animEffect>
                                    <p:set>
                                      <p:cBhvr>
                                        <p:cTn id="77" dur="1" fill="hold">
                                          <p:stCondLst>
                                            <p:cond delay="499"/>
                                          </p:stCondLst>
                                        </p:cTn>
                                        <p:tgtEl>
                                          <p:spTgt spid="5"/>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12"/>
                                        </p:tgtEl>
                                      </p:cBhvr>
                                    </p:animEffect>
                                    <p:set>
                                      <p:cBhvr>
                                        <p:cTn id="80" dur="1" fill="hold">
                                          <p:stCondLst>
                                            <p:cond delay="499"/>
                                          </p:stCondLst>
                                        </p:cTn>
                                        <p:tgtEl>
                                          <p:spTgt spid="12"/>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4"/>
                                        </p:tgtEl>
                                      </p:cBhvr>
                                    </p:animEffect>
                                    <p:set>
                                      <p:cBhvr>
                                        <p:cTn id="89" dur="1" fill="hold">
                                          <p:stCondLst>
                                            <p:cond delay="499"/>
                                          </p:stCondLst>
                                        </p:cTn>
                                        <p:tgtEl>
                                          <p:spTgt spid="4"/>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8"/>
                                        </p:tgtEl>
                                      </p:cBhvr>
                                    </p:animEffect>
                                    <p:set>
                                      <p:cBhvr>
                                        <p:cTn id="92" dur="1" fill="hold">
                                          <p:stCondLst>
                                            <p:cond delay="499"/>
                                          </p:stCondLst>
                                        </p:cTn>
                                        <p:tgtEl>
                                          <p:spTgt spid="8"/>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
                                        <p:tgtEl>
                                          <p:spTgt spid="15"/>
                                        </p:tgtEl>
                                      </p:cBhvr>
                                    </p:animEffect>
                                  </p:childTnLst>
                                </p:cTn>
                              </p:par>
                              <p:par>
                                <p:cTn id="96" presetID="10" presetClass="entr" presetSubtype="0" fill="hold" nodeType="withEffect">
                                  <p:stCondLst>
                                    <p:cond delay="60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
                                        <p:tgtEl>
                                          <p:spTgt spid="16"/>
                                        </p:tgtEl>
                                      </p:cBhvr>
                                    </p:animEffect>
                                  </p:childTnLst>
                                </p:cTn>
                              </p:par>
                              <p:par>
                                <p:cTn id="99" presetID="10" presetClass="entr" presetSubtype="0" fill="hold" nodeType="withEffect">
                                  <p:stCondLst>
                                    <p:cond delay="20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100"/>
                                        <p:tgtEl>
                                          <p:spTgt spid="17"/>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100"/>
                                        <p:tgtEl>
                                          <p:spTgt spid="18"/>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
                                        <p:tgtEl>
                                          <p:spTgt spid="19"/>
                                        </p:tgtEl>
                                      </p:cBhvr>
                                    </p:animEffect>
                                  </p:childTnLst>
                                </p:cTn>
                              </p:par>
                              <p:par>
                                <p:cTn id="108" presetID="53" presetClass="exit" presetSubtype="16" fill="hold" nodeType="withEffect">
                                  <p:stCondLst>
                                    <p:cond delay="100"/>
                                  </p:stCondLst>
                                  <p:childTnLst>
                                    <p:anim calcmode="lin" valueType="num">
                                      <p:cBhvr>
                                        <p:cTn id="109" dur="1000"/>
                                        <p:tgtEl>
                                          <p:spTgt spid="15"/>
                                        </p:tgtEl>
                                        <p:attrNameLst>
                                          <p:attrName>ppt_w</p:attrName>
                                        </p:attrNameLst>
                                      </p:cBhvr>
                                      <p:tavLst>
                                        <p:tav tm="0">
                                          <p:val>
                                            <p:strVal val="ppt_w"/>
                                          </p:val>
                                        </p:tav>
                                        <p:tav tm="100000">
                                          <p:val>
                                            <p:fltVal val="0"/>
                                          </p:val>
                                        </p:tav>
                                      </p:tavLst>
                                    </p:anim>
                                    <p:anim calcmode="lin" valueType="num">
                                      <p:cBhvr>
                                        <p:cTn id="110" dur="1000"/>
                                        <p:tgtEl>
                                          <p:spTgt spid="15"/>
                                        </p:tgtEl>
                                        <p:attrNameLst>
                                          <p:attrName>ppt_h</p:attrName>
                                        </p:attrNameLst>
                                      </p:cBhvr>
                                      <p:tavLst>
                                        <p:tav tm="0">
                                          <p:val>
                                            <p:strVal val="ppt_h"/>
                                          </p:val>
                                        </p:tav>
                                        <p:tav tm="100000">
                                          <p:val>
                                            <p:fltVal val="0"/>
                                          </p:val>
                                        </p:tav>
                                      </p:tavLst>
                                    </p:anim>
                                    <p:animEffect transition="out" filter="fade">
                                      <p:cBhvr>
                                        <p:cTn id="111" dur="1000"/>
                                        <p:tgtEl>
                                          <p:spTgt spid="15"/>
                                        </p:tgtEl>
                                      </p:cBhvr>
                                    </p:animEffect>
                                    <p:set>
                                      <p:cBhvr>
                                        <p:cTn id="112" dur="1" fill="hold">
                                          <p:stCondLst>
                                            <p:cond delay="999"/>
                                          </p:stCondLst>
                                        </p:cTn>
                                        <p:tgtEl>
                                          <p:spTgt spid="15"/>
                                        </p:tgtEl>
                                        <p:attrNameLst>
                                          <p:attrName>style.visibility</p:attrName>
                                        </p:attrNameLst>
                                      </p:cBhvr>
                                      <p:to>
                                        <p:strVal val="hidden"/>
                                      </p:to>
                                    </p:set>
                                  </p:childTnLst>
                                </p:cTn>
                              </p:par>
                              <p:par>
                                <p:cTn id="113" presetID="53" presetClass="exit" presetSubtype="16" fill="hold" nodeType="withEffect">
                                  <p:stCondLst>
                                    <p:cond delay="700"/>
                                  </p:stCondLst>
                                  <p:childTnLst>
                                    <p:anim calcmode="lin" valueType="num">
                                      <p:cBhvr>
                                        <p:cTn id="114" dur="500"/>
                                        <p:tgtEl>
                                          <p:spTgt spid="16"/>
                                        </p:tgtEl>
                                        <p:attrNameLst>
                                          <p:attrName>ppt_w</p:attrName>
                                        </p:attrNameLst>
                                      </p:cBhvr>
                                      <p:tavLst>
                                        <p:tav tm="0">
                                          <p:val>
                                            <p:strVal val="ppt_w"/>
                                          </p:val>
                                        </p:tav>
                                        <p:tav tm="100000">
                                          <p:val>
                                            <p:fltVal val="0"/>
                                          </p:val>
                                        </p:tav>
                                      </p:tavLst>
                                    </p:anim>
                                    <p:anim calcmode="lin" valueType="num">
                                      <p:cBhvr>
                                        <p:cTn id="115" dur="500"/>
                                        <p:tgtEl>
                                          <p:spTgt spid="16"/>
                                        </p:tgtEl>
                                        <p:attrNameLst>
                                          <p:attrName>ppt_h</p:attrName>
                                        </p:attrNameLst>
                                      </p:cBhvr>
                                      <p:tavLst>
                                        <p:tav tm="0">
                                          <p:val>
                                            <p:strVal val="ppt_h"/>
                                          </p:val>
                                        </p:tav>
                                        <p:tav tm="100000">
                                          <p:val>
                                            <p:fltVal val="0"/>
                                          </p:val>
                                        </p:tav>
                                      </p:tavLst>
                                    </p:anim>
                                    <p:animEffect transition="out" filter="fade">
                                      <p:cBhvr>
                                        <p:cTn id="116" dur="500"/>
                                        <p:tgtEl>
                                          <p:spTgt spid="16"/>
                                        </p:tgtEl>
                                      </p:cBhvr>
                                    </p:animEffect>
                                    <p:set>
                                      <p:cBhvr>
                                        <p:cTn id="117" dur="1" fill="hold">
                                          <p:stCondLst>
                                            <p:cond delay="499"/>
                                          </p:stCondLst>
                                        </p:cTn>
                                        <p:tgtEl>
                                          <p:spTgt spid="16"/>
                                        </p:tgtEl>
                                        <p:attrNameLst>
                                          <p:attrName>style.visibility</p:attrName>
                                        </p:attrNameLst>
                                      </p:cBhvr>
                                      <p:to>
                                        <p:strVal val="hidden"/>
                                      </p:to>
                                    </p:set>
                                  </p:childTnLst>
                                </p:cTn>
                              </p:par>
                              <p:par>
                                <p:cTn id="118" presetID="53" presetClass="exit" presetSubtype="16" fill="hold" nodeType="withEffect">
                                  <p:stCondLst>
                                    <p:cond delay="300"/>
                                  </p:stCondLst>
                                  <p:childTnLst>
                                    <p:anim calcmode="lin" valueType="num">
                                      <p:cBhvr>
                                        <p:cTn id="119" dur="500"/>
                                        <p:tgtEl>
                                          <p:spTgt spid="17"/>
                                        </p:tgtEl>
                                        <p:attrNameLst>
                                          <p:attrName>ppt_w</p:attrName>
                                        </p:attrNameLst>
                                      </p:cBhvr>
                                      <p:tavLst>
                                        <p:tav tm="0">
                                          <p:val>
                                            <p:strVal val="ppt_w"/>
                                          </p:val>
                                        </p:tav>
                                        <p:tav tm="100000">
                                          <p:val>
                                            <p:fltVal val="0"/>
                                          </p:val>
                                        </p:tav>
                                      </p:tavLst>
                                    </p:anim>
                                    <p:anim calcmode="lin" valueType="num">
                                      <p:cBhvr>
                                        <p:cTn id="120" dur="500"/>
                                        <p:tgtEl>
                                          <p:spTgt spid="17"/>
                                        </p:tgtEl>
                                        <p:attrNameLst>
                                          <p:attrName>ppt_h</p:attrName>
                                        </p:attrNameLst>
                                      </p:cBhvr>
                                      <p:tavLst>
                                        <p:tav tm="0">
                                          <p:val>
                                            <p:strVal val="ppt_h"/>
                                          </p:val>
                                        </p:tav>
                                        <p:tav tm="100000">
                                          <p:val>
                                            <p:fltVal val="0"/>
                                          </p:val>
                                        </p:tav>
                                      </p:tavLst>
                                    </p:anim>
                                    <p:animEffect transition="out" filter="fade">
                                      <p:cBhvr>
                                        <p:cTn id="121" dur="500"/>
                                        <p:tgtEl>
                                          <p:spTgt spid="17"/>
                                        </p:tgtEl>
                                      </p:cBhvr>
                                    </p:animEffect>
                                    <p:set>
                                      <p:cBhvr>
                                        <p:cTn id="122" dur="1" fill="hold">
                                          <p:stCondLst>
                                            <p:cond delay="499"/>
                                          </p:stCondLst>
                                        </p:cTn>
                                        <p:tgtEl>
                                          <p:spTgt spid="17"/>
                                        </p:tgtEl>
                                        <p:attrNameLst>
                                          <p:attrName>style.visibility</p:attrName>
                                        </p:attrNameLst>
                                      </p:cBhvr>
                                      <p:to>
                                        <p:strVal val="hidden"/>
                                      </p:to>
                                    </p:set>
                                  </p:childTnLst>
                                </p:cTn>
                              </p:par>
                              <p:par>
                                <p:cTn id="123" presetID="53" presetClass="exit" presetSubtype="16" fill="hold" nodeType="withEffect">
                                  <p:stCondLst>
                                    <p:cond delay="1900"/>
                                  </p:stCondLst>
                                  <p:childTnLst>
                                    <p:anim calcmode="lin" valueType="num">
                                      <p:cBhvr>
                                        <p:cTn id="124" dur="500"/>
                                        <p:tgtEl>
                                          <p:spTgt spid="18"/>
                                        </p:tgtEl>
                                        <p:attrNameLst>
                                          <p:attrName>ppt_w</p:attrName>
                                        </p:attrNameLst>
                                      </p:cBhvr>
                                      <p:tavLst>
                                        <p:tav tm="0">
                                          <p:val>
                                            <p:strVal val="ppt_w"/>
                                          </p:val>
                                        </p:tav>
                                        <p:tav tm="100000">
                                          <p:val>
                                            <p:fltVal val="0"/>
                                          </p:val>
                                        </p:tav>
                                      </p:tavLst>
                                    </p:anim>
                                    <p:anim calcmode="lin" valueType="num">
                                      <p:cBhvr>
                                        <p:cTn id="125" dur="500"/>
                                        <p:tgtEl>
                                          <p:spTgt spid="18"/>
                                        </p:tgtEl>
                                        <p:attrNameLst>
                                          <p:attrName>ppt_h</p:attrName>
                                        </p:attrNameLst>
                                      </p:cBhvr>
                                      <p:tavLst>
                                        <p:tav tm="0">
                                          <p:val>
                                            <p:strVal val="ppt_h"/>
                                          </p:val>
                                        </p:tav>
                                        <p:tav tm="100000">
                                          <p:val>
                                            <p:fltVal val="0"/>
                                          </p:val>
                                        </p:tav>
                                      </p:tavLst>
                                    </p:anim>
                                    <p:animEffect transition="out" filter="fade">
                                      <p:cBhvr>
                                        <p:cTn id="126" dur="500"/>
                                        <p:tgtEl>
                                          <p:spTgt spid="18"/>
                                        </p:tgtEl>
                                      </p:cBhvr>
                                    </p:animEffect>
                                    <p:set>
                                      <p:cBhvr>
                                        <p:cTn id="127" dur="1" fill="hold">
                                          <p:stCondLst>
                                            <p:cond delay="499"/>
                                          </p:stCondLst>
                                        </p:cTn>
                                        <p:tgtEl>
                                          <p:spTgt spid="18"/>
                                        </p:tgtEl>
                                        <p:attrNameLst>
                                          <p:attrName>style.visibility</p:attrName>
                                        </p:attrNameLst>
                                      </p:cBhvr>
                                      <p:to>
                                        <p:strVal val="hidden"/>
                                      </p:to>
                                    </p:set>
                                  </p:childTnLst>
                                </p:cTn>
                              </p:par>
                              <p:par>
                                <p:cTn id="128" presetID="53" presetClass="exit" presetSubtype="16" fill="hold" nodeType="withEffect">
                                  <p:stCondLst>
                                    <p:cond delay="2300"/>
                                  </p:stCondLst>
                                  <p:childTnLst>
                                    <p:anim calcmode="lin" valueType="num">
                                      <p:cBhvr>
                                        <p:cTn id="129" dur="500"/>
                                        <p:tgtEl>
                                          <p:spTgt spid="19"/>
                                        </p:tgtEl>
                                        <p:attrNameLst>
                                          <p:attrName>ppt_w</p:attrName>
                                        </p:attrNameLst>
                                      </p:cBhvr>
                                      <p:tavLst>
                                        <p:tav tm="0">
                                          <p:val>
                                            <p:strVal val="ppt_w"/>
                                          </p:val>
                                        </p:tav>
                                        <p:tav tm="100000">
                                          <p:val>
                                            <p:fltVal val="0"/>
                                          </p:val>
                                        </p:tav>
                                      </p:tavLst>
                                    </p:anim>
                                    <p:anim calcmode="lin" valueType="num">
                                      <p:cBhvr>
                                        <p:cTn id="130" dur="500"/>
                                        <p:tgtEl>
                                          <p:spTgt spid="19"/>
                                        </p:tgtEl>
                                        <p:attrNameLst>
                                          <p:attrName>ppt_h</p:attrName>
                                        </p:attrNameLst>
                                      </p:cBhvr>
                                      <p:tavLst>
                                        <p:tav tm="0">
                                          <p:val>
                                            <p:strVal val="ppt_h"/>
                                          </p:val>
                                        </p:tav>
                                        <p:tav tm="100000">
                                          <p:val>
                                            <p:fltVal val="0"/>
                                          </p:val>
                                        </p:tav>
                                      </p:tavLst>
                                    </p:anim>
                                    <p:animEffect transition="out" filter="fade">
                                      <p:cBhvr>
                                        <p:cTn id="131" dur="500"/>
                                        <p:tgtEl>
                                          <p:spTgt spid="19"/>
                                        </p:tgtEl>
                                      </p:cBhvr>
                                    </p:animEffect>
                                    <p:set>
                                      <p:cBhvr>
                                        <p:cTn id="1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642"/>
            <a:ext cx="3886200" cy="326451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642"/>
            <a:ext cx="3886200" cy="326451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D213BF9-2C63-42AA-BA6C-67E1412DA37E}" type="datetimeFigureOut">
              <a:rPr lang="zh-CN" altLang="en-US" smtClean="0"/>
              <a:t>2024/6/29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66101273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9386"/>
            <a:ext cx="3868340" cy="276429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9386"/>
            <a:ext cx="3887391" cy="276429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D213BF9-2C63-42AA-BA6C-67E1412DA37E}" type="datetimeFigureOut">
              <a:rPr lang="zh-CN" altLang="en-US" smtClean="0"/>
              <a:t>2024/6/29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58133138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D213BF9-2C63-42AA-BA6C-67E1412DA37E}" type="datetimeFigureOut">
              <a:rPr lang="zh-CN" altLang="en-US" smtClean="0"/>
              <a:t>2024/6/29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10627299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13BF9-2C63-42AA-BA6C-67E1412DA37E}" type="datetimeFigureOut">
              <a:rPr lang="zh-CN" altLang="en-US" smtClean="0"/>
              <a:t>2024/6/29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37097539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D213BF9-2C63-42AA-BA6C-67E1412DA37E}" type="datetimeFigureOut">
              <a:rPr lang="zh-CN" altLang="en-US" smtClean="0"/>
              <a:t>2024/6/29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05232178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D213BF9-2C63-42AA-BA6C-67E1412DA37E}" type="datetimeFigureOut">
              <a:rPr lang="zh-CN" altLang="en-US" smtClean="0"/>
              <a:t>2024/6/29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1562141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ED213BF9-2C63-42AA-BA6C-67E1412DA37E}" type="datetimeFigureOut">
              <a:rPr lang="zh-CN" altLang="en-US" smtClean="0"/>
              <a:t>2024/6/29</a:t>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7577824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630703" y="443049"/>
            <a:ext cx="7882594" cy="476397"/>
          </a:xfrm>
          <a:prstGeom prst="rect">
            <a:avLst/>
          </a:prstGeom>
          <a:noFill/>
          <a:ln w="9525">
            <a:noFill/>
          </a:ln>
        </p:spPr>
        <p:txBody>
          <a:bodyPr anchor="ctr"/>
          <a:lstStyle/>
          <a:p>
            <a:pPr lvl="0"/>
            <a:r>
              <a:rPr lang="zh-CN" altLang="en-US" dirty="0"/>
              <a:t>单击此处编辑母版标题样式</a:t>
            </a:r>
          </a:p>
        </p:txBody>
      </p:sp>
      <p:sp>
        <p:nvSpPr>
          <p:cNvPr id="1027" name="Rectangle 3"/>
          <p:cNvSpPr>
            <a:spLocks noGrp="1"/>
          </p:cNvSpPr>
          <p:nvPr>
            <p:ph type="body" idx="1"/>
          </p:nvPr>
        </p:nvSpPr>
        <p:spPr>
          <a:xfrm>
            <a:off x="630703" y="1200521"/>
            <a:ext cx="7882594" cy="3208534"/>
          </a:xfrm>
          <a:prstGeom prst="rect">
            <a:avLst/>
          </a:prstGeom>
          <a:noFill/>
          <a:ln w="9525">
            <a:noFill/>
          </a:ln>
        </p:spPr>
        <p:txBody>
          <a:bodyPr/>
          <a:lstStyle/>
          <a:p>
            <a:pPr lvl="0"/>
            <a:r>
              <a:rPr lang="zh-CN" altLang="en-US" dirty="0"/>
              <a:t>单击此处编辑母版文本样式</a:t>
            </a:r>
          </a:p>
          <a:p>
            <a:pPr lvl="1"/>
            <a:r>
              <a:rPr lang="zh-CN" altLang="en-US" dirty="0"/>
              <a:t>第二级</a:t>
            </a:r>
          </a:p>
        </p:txBody>
      </p:sp>
    </p:spTree>
    <p:extLst>
      <p:ext uri="{BB962C8B-B14F-4D97-AF65-F5344CB8AC3E}">
        <p14:creationId xmlns:p14="http://schemas.microsoft.com/office/powerpoint/2010/main" val="31691302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hf sldNum="0" hdr="0" ftr="0" dt="0"/>
  <p:txStyles>
    <p:titleStyle>
      <a:lvl1pPr algn="l" rtl="0" fontAlgn="base">
        <a:spcBef>
          <a:spcPct val="0"/>
        </a:spcBef>
        <a:spcAft>
          <a:spcPct val="0"/>
        </a:spcAft>
        <a:defRPr sz="1799">
          <a:solidFill>
            <a:schemeClr val="accent3"/>
          </a:solidFill>
          <a:latin typeface="+mj-lt"/>
          <a:ea typeface="+mj-ea"/>
          <a:cs typeface="+mj-cs"/>
        </a:defRPr>
      </a:lvl1pPr>
      <a:lvl2pPr algn="l" rtl="0" fontAlgn="base">
        <a:spcBef>
          <a:spcPct val="0"/>
        </a:spcBef>
        <a:spcAft>
          <a:spcPct val="0"/>
        </a:spcAft>
        <a:defRPr sz="1799">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1799">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1799">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1799">
          <a:solidFill>
            <a:schemeClr val="tx2"/>
          </a:solidFill>
          <a:latin typeface="Arial" panose="020B0604020202020204" pitchFamily="34" charset="0"/>
          <a:ea typeface="微软雅黑" panose="020B0503020204020204" pitchFamily="34" charset="-122"/>
        </a:defRPr>
      </a:lvl5pPr>
      <a:lvl6pPr marL="342717" algn="l" rtl="0" fontAlgn="base">
        <a:spcBef>
          <a:spcPct val="0"/>
        </a:spcBef>
        <a:spcAft>
          <a:spcPct val="0"/>
        </a:spcAft>
        <a:defRPr sz="1799">
          <a:solidFill>
            <a:schemeClr val="tx2"/>
          </a:solidFill>
          <a:latin typeface="Arial" panose="020B0604020202020204" pitchFamily="34" charset="0"/>
          <a:ea typeface="微软雅黑" panose="020B0503020204020204" pitchFamily="34" charset="-122"/>
        </a:defRPr>
      </a:lvl6pPr>
      <a:lvl7pPr marL="685434" algn="l" rtl="0" fontAlgn="base">
        <a:spcBef>
          <a:spcPct val="0"/>
        </a:spcBef>
        <a:spcAft>
          <a:spcPct val="0"/>
        </a:spcAft>
        <a:defRPr sz="1799">
          <a:solidFill>
            <a:schemeClr val="tx2"/>
          </a:solidFill>
          <a:latin typeface="Arial" panose="020B0604020202020204" pitchFamily="34" charset="0"/>
          <a:ea typeface="微软雅黑" panose="020B0503020204020204" pitchFamily="34" charset="-122"/>
        </a:defRPr>
      </a:lvl7pPr>
      <a:lvl8pPr marL="1028151" algn="l" rtl="0" fontAlgn="base">
        <a:spcBef>
          <a:spcPct val="0"/>
        </a:spcBef>
        <a:spcAft>
          <a:spcPct val="0"/>
        </a:spcAft>
        <a:defRPr sz="1799">
          <a:solidFill>
            <a:schemeClr val="tx2"/>
          </a:solidFill>
          <a:latin typeface="Arial" panose="020B0604020202020204" pitchFamily="34" charset="0"/>
          <a:ea typeface="微软雅黑" panose="020B0503020204020204" pitchFamily="34" charset="-122"/>
        </a:defRPr>
      </a:lvl8pPr>
      <a:lvl9pPr marL="1370868" algn="l" rtl="0" fontAlgn="base">
        <a:spcBef>
          <a:spcPct val="0"/>
        </a:spcBef>
        <a:spcAft>
          <a:spcPct val="0"/>
        </a:spcAft>
        <a:defRPr sz="1799">
          <a:solidFill>
            <a:schemeClr val="tx2"/>
          </a:solidFill>
          <a:latin typeface="Arial" panose="020B0604020202020204" pitchFamily="34" charset="0"/>
          <a:ea typeface="微软雅黑" panose="020B0503020204020204" pitchFamily="34" charset="-122"/>
        </a:defRPr>
      </a:lvl9pPr>
    </p:titleStyle>
    <p:bodyStyle>
      <a:lvl1pPr marL="257038" indent="-257038" algn="l" rtl="0" fontAlgn="base">
        <a:spcBef>
          <a:spcPct val="20000"/>
        </a:spcBef>
        <a:spcAft>
          <a:spcPct val="0"/>
        </a:spcAft>
        <a:buChar char="•"/>
        <a:defRPr sz="1499">
          <a:solidFill>
            <a:schemeClr val="accent3"/>
          </a:solidFill>
          <a:latin typeface="+mn-lt"/>
          <a:ea typeface="+mn-ea"/>
          <a:cs typeface="+mn-cs"/>
        </a:defRPr>
      </a:lvl1pPr>
      <a:lvl2pPr marL="556915" indent="-214198" algn="l" rtl="0" eaLnBrk="0" fontAlgn="base" hangingPunct="0">
        <a:spcBef>
          <a:spcPct val="20000"/>
        </a:spcBef>
        <a:spcAft>
          <a:spcPct val="0"/>
        </a:spcAft>
        <a:buChar char="–"/>
        <a:defRPr sz="1499">
          <a:solidFill>
            <a:schemeClr val="accent3"/>
          </a:solidFill>
          <a:latin typeface="+mn-lt"/>
          <a:ea typeface="仿宋_GB2312" pitchFamily="49" charset="-122"/>
        </a:defRPr>
      </a:lvl2pPr>
      <a:lvl3pPr marL="856793" indent="-171359" algn="l" rtl="0" eaLnBrk="0" fontAlgn="base" hangingPunct="0">
        <a:spcBef>
          <a:spcPct val="20000"/>
        </a:spcBef>
        <a:spcAft>
          <a:spcPct val="0"/>
        </a:spcAft>
        <a:buChar char="•"/>
        <a:defRPr sz="1799">
          <a:solidFill>
            <a:schemeClr val="tx1"/>
          </a:solidFill>
          <a:latin typeface="+mn-lt"/>
          <a:ea typeface="宋体" panose="02010600030101010101" pitchFamily="2" charset="-122"/>
        </a:defRPr>
      </a:lvl3pPr>
      <a:lvl4pPr marL="1199510" indent="-171359" algn="l" rtl="0" eaLnBrk="0" fontAlgn="base" hangingPunct="0">
        <a:spcBef>
          <a:spcPct val="20000"/>
        </a:spcBef>
        <a:spcAft>
          <a:spcPct val="0"/>
        </a:spcAft>
        <a:buChar char="–"/>
        <a:defRPr sz="1499">
          <a:solidFill>
            <a:schemeClr val="tx1"/>
          </a:solidFill>
          <a:latin typeface="+mn-lt"/>
          <a:ea typeface="宋体" panose="02010600030101010101" pitchFamily="2" charset="-122"/>
        </a:defRPr>
      </a:lvl4pPr>
      <a:lvl5pPr marL="1542227" indent="-171359" algn="l" rtl="0" eaLnBrk="0" fontAlgn="base" hangingPunct="0">
        <a:spcBef>
          <a:spcPct val="20000"/>
        </a:spcBef>
        <a:spcAft>
          <a:spcPct val="0"/>
        </a:spcAft>
        <a:buChar char="»"/>
        <a:defRPr sz="1499">
          <a:solidFill>
            <a:schemeClr val="tx1"/>
          </a:solidFill>
          <a:latin typeface="+mn-lt"/>
          <a:ea typeface="宋体" panose="02010600030101010101" pitchFamily="2" charset="-122"/>
        </a:defRPr>
      </a:lvl5pPr>
      <a:lvl6pPr marL="1884944" indent="-171359" algn="l" rtl="0" eaLnBrk="0" fontAlgn="base" hangingPunct="0">
        <a:spcBef>
          <a:spcPct val="20000"/>
        </a:spcBef>
        <a:spcAft>
          <a:spcPct val="0"/>
        </a:spcAft>
        <a:buChar char="»"/>
        <a:defRPr sz="1499">
          <a:solidFill>
            <a:schemeClr val="tx1"/>
          </a:solidFill>
          <a:latin typeface="+mn-lt"/>
          <a:ea typeface="宋体" panose="02010600030101010101" pitchFamily="2" charset="-122"/>
        </a:defRPr>
      </a:lvl6pPr>
      <a:lvl7pPr marL="2227661" indent="-171359" algn="l" rtl="0" eaLnBrk="0" fontAlgn="base" hangingPunct="0">
        <a:spcBef>
          <a:spcPct val="20000"/>
        </a:spcBef>
        <a:spcAft>
          <a:spcPct val="0"/>
        </a:spcAft>
        <a:buChar char="»"/>
        <a:defRPr sz="1499">
          <a:solidFill>
            <a:schemeClr val="tx1"/>
          </a:solidFill>
          <a:latin typeface="+mn-lt"/>
          <a:ea typeface="宋体" panose="02010600030101010101" pitchFamily="2" charset="-122"/>
        </a:defRPr>
      </a:lvl7pPr>
      <a:lvl8pPr marL="2570378" indent="-171359" algn="l" rtl="0" eaLnBrk="0" fontAlgn="base" hangingPunct="0">
        <a:spcBef>
          <a:spcPct val="20000"/>
        </a:spcBef>
        <a:spcAft>
          <a:spcPct val="0"/>
        </a:spcAft>
        <a:buChar char="»"/>
        <a:defRPr sz="1499">
          <a:solidFill>
            <a:schemeClr val="tx1"/>
          </a:solidFill>
          <a:latin typeface="+mn-lt"/>
          <a:ea typeface="宋体" panose="02010600030101010101" pitchFamily="2" charset="-122"/>
        </a:defRPr>
      </a:lvl8pPr>
      <a:lvl9pPr marL="2913096" indent="-171359" algn="l" rtl="0" eaLnBrk="0" fontAlgn="base" hangingPunct="0">
        <a:spcBef>
          <a:spcPct val="20000"/>
        </a:spcBef>
        <a:spcAft>
          <a:spcPct val="0"/>
        </a:spcAft>
        <a:buChar char="»"/>
        <a:defRPr sz="1499">
          <a:solidFill>
            <a:schemeClr val="tx1"/>
          </a:solidFill>
          <a:latin typeface="+mn-lt"/>
          <a:ea typeface="宋体" panose="02010600030101010101" pitchFamily="2" charset="-122"/>
        </a:defRPr>
      </a:lvl9pPr>
    </p:bodyStyle>
    <p:otherStyle>
      <a:defPPr>
        <a:defRPr lang="zh-CN"/>
      </a:defPPr>
      <a:lvl1pPr marL="0" algn="l" defTabSz="685434" rtl="0" eaLnBrk="1" latinLnBrk="0" hangingPunct="1">
        <a:defRPr sz="1349" kern="1200">
          <a:solidFill>
            <a:schemeClr val="tx1"/>
          </a:solidFill>
          <a:latin typeface="+mn-lt"/>
          <a:ea typeface="+mn-ea"/>
          <a:cs typeface="+mn-cs"/>
        </a:defRPr>
      </a:lvl1pPr>
      <a:lvl2pPr marL="342717" algn="l" defTabSz="685434" rtl="0" eaLnBrk="1" latinLnBrk="0" hangingPunct="1">
        <a:defRPr sz="1349" kern="1200">
          <a:solidFill>
            <a:schemeClr val="tx1"/>
          </a:solidFill>
          <a:latin typeface="+mn-lt"/>
          <a:ea typeface="+mn-ea"/>
          <a:cs typeface="+mn-cs"/>
        </a:defRPr>
      </a:lvl2pPr>
      <a:lvl3pPr marL="685434" algn="l" defTabSz="685434" rtl="0" eaLnBrk="1" latinLnBrk="0" hangingPunct="1">
        <a:defRPr sz="1349" kern="1200">
          <a:solidFill>
            <a:schemeClr val="tx1"/>
          </a:solidFill>
          <a:latin typeface="+mn-lt"/>
          <a:ea typeface="+mn-ea"/>
          <a:cs typeface="+mn-cs"/>
        </a:defRPr>
      </a:lvl3pPr>
      <a:lvl4pPr marL="1028151" algn="l" defTabSz="685434" rtl="0" eaLnBrk="1" latinLnBrk="0" hangingPunct="1">
        <a:defRPr sz="1349" kern="1200">
          <a:solidFill>
            <a:schemeClr val="tx1"/>
          </a:solidFill>
          <a:latin typeface="+mn-lt"/>
          <a:ea typeface="+mn-ea"/>
          <a:cs typeface="+mn-cs"/>
        </a:defRPr>
      </a:lvl4pPr>
      <a:lvl5pPr marL="1370868" algn="l" defTabSz="685434" rtl="0" eaLnBrk="1" latinLnBrk="0" hangingPunct="1">
        <a:defRPr sz="1349" kern="1200">
          <a:solidFill>
            <a:schemeClr val="tx1"/>
          </a:solidFill>
          <a:latin typeface="+mn-lt"/>
          <a:ea typeface="+mn-ea"/>
          <a:cs typeface="+mn-cs"/>
        </a:defRPr>
      </a:lvl5pPr>
      <a:lvl6pPr marL="1713586" algn="l" defTabSz="685434" rtl="0" eaLnBrk="1" latinLnBrk="0" hangingPunct="1">
        <a:defRPr sz="1349" kern="1200">
          <a:solidFill>
            <a:schemeClr val="tx1"/>
          </a:solidFill>
          <a:latin typeface="+mn-lt"/>
          <a:ea typeface="+mn-ea"/>
          <a:cs typeface="+mn-cs"/>
        </a:defRPr>
      </a:lvl6pPr>
      <a:lvl7pPr marL="2056303" algn="l" defTabSz="685434" rtl="0" eaLnBrk="1" latinLnBrk="0" hangingPunct="1">
        <a:defRPr sz="1349" kern="1200">
          <a:solidFill>
            <a:schemeClr val="tx1"/>
          </a:solidFill>
          <a:latin typeface="+mn-lt"/>
          <a:ea typeface="+mn-ea"/>
          <a:cs typeface="+mn-cs"/>
        </a:defRPr>
      </a:lvl7pPr>
      <a:lvl8pPr marL="2399020" algn="l" defTabSz="685434" rtl="0" eaLnBrk="1" latinLnBrk="0" hangingPunct="1">
        <a:defRPr sz="1349" kern="1200">
          <a:solidFill>
            <a:schemeClr val="tx1"/>
          </a:solidFill>
          <a:latin typeface="+mn-lt"/>
          <a:ea typeface="+mn-ea"/>
          <a:cs typeface="+mn-cs"/>
        </a:defRPr>
      </a:lvl8pPr>
      <a:lvl9pPr marL="2741737" algn="l" defTabSz="685434" rtl="0" eaLnBrk="1" latinLnBrk="0" hangingPunct="1">
        <a:defRPr sz="134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630703" y="443049"/>
            <a:ext cx="7882594" cy="476397"/>
          </a:xfrm>
          <a:prstGeom prst="rect">
            <a:avLst/>
          </a:prstGeom>
          <a:noFill/>
          <a:ln w="9525">
            <a:noFill/>
          </a:ln>
        </p:spPr>
        <p:txBody>
          <a:bodyPr anchor="ctr"/>
          <a:lstStyle/>
          <a:p>
            <a:pPr lvl="0"/>
            <a:r>
              <a:rPr lang="zh-CN" altLang="en-US" dirty="0"/>
              <a:t>单击此处编辑母版标题样式</a:t>
            </a:r>
          </a:p>
        </p:txBody>
      </p:sp>
      <p:sp>
        <p:nvSpPr>
          <p:cNvPr id="1027" name="Rectangle 3"/>
          <p:cNvSpPr>
            <a:spLocks noGrp="1"/>
          </p:cNvSpPr>
          <p:nvPr>
            <p:ph type="body" idx="1"/>
          </p:nvPr>
        </p:nvSpPr>
        <p:spPr>
          <a:xfrm>
            <a:off x="630703" y="1200521"/>
            <a:ext cx="7882594" cy="3208534"/>
          </a:xfrm>
          <a:prstGeom prst="rect">
            <a:avLst/>
          </a:prstGeom>
          <a:noFill/>
          <a:ln w="9525">
            <a:noFill/>
          </a:ln>
        </p:spPr>
        <p:txBody>
          <a:bodyPr/>
          <a:lstStyle/>
          <a:p>
            <a:pPr lvl="0"/>
            <a:r>
              <a:rPr lang="zh-CN" altLang="en-US" dirty="0"/>
              <a:t>单击此处编辑母版文本样式</a:t>
            </a:r>
          </a:p>
          <a:p>
            <a:pPr lvl="1"/>
            <a:r>
              <a:rPr lang="zh-CN" altLang="en-US" dirty="0"/>
              <a:t>第二级</a:t>
            </a:r>
          </a:p>
        </p:txBody>
      </p:sp>
    </p:spTree>
    <p:extLst>
      <p:ext uri="{BB962C8B-B14F-4D97-AF65-F5344CB8AC3E}">
        <p14:creationId xmlns:p14="http://schemas.microsoft.com/office/powerpoint/2010/main" val="186818439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hf sldNum="0" hdr="0" ftr="0" dt="0"/>
  <p:txStyles>
    <p:titleStyle>
      <a:lvl1pPr algn="l" rtl="0" fontAlgn="base">
        <a:spcBef>
          <a:spcPct val="0"/>
        </a:spcBef>
        <a:spcAft>
          <a:spcPct val="0"/>
        </a:spcAft>
        <a:defRPr sz="1799">
          <a:solidFill>
            <a:schemeClr val="accent3"/>
          </a:solidFill>
          <a:latin typeface="+mj-lt"/>
          <a:ea typeface="+mj-ea"/>
          <a:cs typeface="+mj-cs"/>
        </a:defRPr>
      </a:lvl1pPr>
      <a:lvl2pPr algn="l" rtl="0" fontAlgn="base">
        <a:spcBef>
          <a:spcPct val="0"/>
        </a:spcBef>
        <a:spcAft>
          <a:spcPct val="0"/>
        </a:spcAft>
        <a:defRPr sz="1799">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1799">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1799">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1799">
          <a:solidFill>
            <a:schemeClr val="tx2"/>
          </a:solidFill>
          <a:latin typeface="Arial" panose="020B0604020202020204" pitchFamily="34" charset="0"/>
          <a:ea typeface="微软雅黑" panose="020B0503020204020204" pitchFamily="34" charset="-122"/>
        </a:defRPr>
      </a:lvl5pPr>
      <a:lvl6pPr marL="342717" algn="l" rtl="0" fontAlgn="base">
        <a:spcBef>
          <a:spcPct val="0"/>
        </a:spcBef>
        <a:spcAft>
          <a:spcPct val="0"/>
        </a:spcAft>
        <a:defRPr sz="1799">
          <a:solidFill>
            <a:schemeClr val="tx2"/>
          </a:solidFill>
          <a:latin typeface="Arial" panose="020B0604020202020204" pitchFamily="34" charset="0"/>
          <a:ea typeface="微软雅黑" panose="020B0503020204020204" pitchFamily="34" charset="-122"/>
        </a:defRPr>
      </a:lvl6pPr>
      <a:lvl7pPr marL="685434" algn="l" rtl="0" fontAlgn="base">
        <a:spcBef>
          <a:spcPct val="0"/>
        </a:spcBef>
        <a:spcAft>
          <a:spcPct val="0"/>
        </a:spcAft>
        <a:defRPr sz="1799">
          <a:solidFill>
            <a:schemeClr val="tx2"/>
          </a:solidFill>
          <a:latin typeface="Arial" panose="020B0604020202020204" pitchFamily="34" charset="0"/>
          <a:ea typeface="微软雅黑" panose="020B0503020204020204" pitchFamily="34" charset="-122"/>
        </a:defRPr>
      </a:lvl7pPr>
      <a:lvl8pPr marL="1028151" algn="l" rtl="0" fontAlgn="base">
        <a:spcBef>
          <a:spcPct val="0"/>
        </a:spcBef>
        <a:spcAft>
          <a:spcPct val="0"/>
        </a:spcAft>
        <a:defRPr sz="1799">
          <a:solidFill>
            <a:schemeClr val="tx2"/>
          </a:solidFill>
          <a:latin typeface="Arial" panose="020B0604020202020204" pitchFamily="34" charset="0"/>
          <a:ea typeface="微软雅黑" panose="020B0503020204020204" pitchFamily="34" charset="-122"/>
        </a:defRPr>
      </a:lvl8pPr>
      <a:lvl9pPr marL="1370868" algn="l" rtl="0" fontAlgn="base">
        <a:spcBef>
          <a:spcPct val="0"/>
        </a:spcBef>
        <a:spcAft>
          <a:spcPct val="0"/>
        </a:spcAft>
        <a:defRPr sz="1799">
          <a:solidFill>
            <a:schemeClr val="tx2"/>
          </a:solidFill>
          <a:latin typeface="Arial" panose="020B0604020202020204" pitchFamily="34" charset="0"/>
          <a:ea typeface="微软雅黑" panose="020B0503020204020204" pitchFamily="34" charset="-122"/>
        </a:defRPr>
      </a:lvl9pPr>
    </p:titleStyle>
    <p:bodyStyle>
      <a:lvl1pPr marL="257038" indent="-257038" algn="l" rtl="0" fontAlgn="base">
        <a:spcBef>
          <a:spcPct val="20000"/>
        </a:spcBef>
        <a:spcAft>
          <a:spcPct val="0"/>
        </a:spcAft>
        <a:buChar char="•"/>
        <a:defRPr sz="1499">
          <a:solidFill>
            <a:schemeClr val="accent3"/>
          </a:solidFill>
          <a:latin typeface="+mn-lt"/>
          <a:ea typeface="+mn-ea"/>
          <a:cs typeface="+mn-cs"/>
        </a:defRPr>
      </a:lvl1pPr>
      <a:lvl2pPr marL="556915" indent="-214198" algn="l" rtl="0" eaLnBrk="0" fontAlgn="base" hangingPunct="0">
        <a:spcBef>
          <a:spcPct val="20000"/>
        </a:spcBef>
        <a:spcAft>
          <a:spcPct val="0"/>
        </a:spcAft>
        <a:buChar char="–"/>
        <a:defRPr sz="1499">
          <a:solidFill>
            <a:schemeClr val="accent3"/>
          </a:solidFill>
          <a:latin typeface="+mn-lt"/>
          <a:ea typeface="仿宋_GB2312" pitchFamily="49" charset="-122"/>
        </a:defRPr>
      </a:lvl2pPr>
      <a:lvl3pPr marL="856793" indent="-171359" algn="l" rtl="0" eaLnBrk="0" fontAlgn="base" hangingPunct="0">
        <a:spcBef>
          <a:spcPct val="20000"/>
        </a:spcBef>
        <a:spcAft>
          <a:spcPct val="0"/>
        </a:spcAft>
        <a:buChar char="•"/>
        <a:defRPr sz="1799">
          <a:solidFill>
            <a:schemeClr val="tx1"/>
          </a:solidFill>
          <a:latin typeface="+mn-lt"/>
          <a:ea typeface="宋体" panose="02010600030101010101" pitchFamily="2" charset="-122"/>
        </a:defRPr>
      </a:lvl3pPr>
      <a:lvl4pPr marL="1199510" indent="-171359" algn="l" rtl="0" eaLnBrk="0" fontAlgn="base" hangingPunct="0">
        <a:spcBef>
          <a:spcPct val="20000"/>
        </a:spcBef>
        <a:spcAft>
          <a:spcPct val="0"/>
        </a:spcAft>
        <a:buChar char="–"/>
        <a:defRPr sz="1499">
          <a:solidFill>
            <a:schemeClr val="tx1"/>
          </a:solidFill>
          <a:latin typeface="+mn-lt"/>
          <a:ea typeface="宋体" panose="02010600030101010101" pitchFamily="2" charset="-122"/>
        </a:defRPr>
      </a:lvl4pPr>
      <a:lvl5pPr marL="1542227" indent="-171359" algn="l" rtl="0" eaLnBrk="0" fontAlgn="base" hangingPunct="0">
        <a:spcBef>
          <a:spcPct val="20000"/>
        </a:spcBef>
        <a:spcAft>
          <a:spcPct val="0"/>
        </a:spcAft>
        <a:buChar char="»"/>
        <a:defRPr sz="1499">
          <a:solidFill>
            <a:schemeClr val="tx1"/>
          </a:solidFill>
          <a:latin typeface="+mn-lt"/>
          <a:ea typeface="宋体" panose="02010600030101010101" pitchFamily="2" charset="-122"/>
        </a:defRPr>
      </a:lvl5pPr>
      <a:lvl6pPr marL="1884944" indent="-171359" algn="l" rtl="0" eaLnBrk="0" fontAlgn="base" hangingPunct="0">
        <a:spcBef>
          <a:spcPct val="20000"/>
        </a:spcBef>
        <a:spcAft>
          <a:spcPct val="0"/>
        </a:spcAft>
        <a:buChar char="»"/>
        <a:defRPr sz="1499">
          <a:solidFill>
            <a:schemeClr val="tx1"/>
          </a:solidFill>
          <a:latin typeface="+mn-lt"/>
          <a:ea typeface="宋体" panose="02010600030101010101" pitchFamily="2" charset="-122"/>
        </a:defRPr>
      </a:lvl6pPr>
      <a:lvl7pPr marL="2227661" indent="-171359" algn="l" rtl="0" eaLnBrk="0" fontAlgn="base" hangingPunct="0">
        <a:spcBef>
          <a:spcPct val="20000"/>
        </a:spcBef>
        <a:spcAft>
          <a:spcPct val="0"/>
        </a:spcAft>
        <a:buChar char="»"/>
        <a:defRPr sz="1499">
          <a:solidFill>
            <a:schemeClr val="tx1"/>
          </a:solidFill>
          <a:latin typeface="+mn-lt"/>
          <a:ea typeface="宋体" panose="02010600030101010101" pitchFamily="2" charset="-122"/>
        </a:defRPr>
      </a:lvl7pPr>
      <a:lvl8pPr marL="2570378" indent="-171359" algn="l" rtl="0" eaLnBrk="0" fontAlgn="base" hangingPunct="0">
        <a:spcBef>
          <a:spcPct val="20000"/>
        </a:spcBef>
        <a:spcAft>
          <a:spcPct val="0"/>
        </a:spcAft>
        <a:buChar char="»"/>
        <a:defRPr sz="1499">
          <a:solidFill>
            <a:schemeClr val="tx1"/>
          </a:solidFill>
          <a:latin typeface="+mn-lt"/>
          <a:ea typeface="宋体" panose="02010600030101010101" pitchFamily="2" charset="-122"/>
        </a:defRPr>
      </a:lvl8pPr>
      <a:lvl9pPr marL="2913096" indent="-171359" algn="l" rtl="0" eaLnBrk="0" fontAlgn="base" hangingPunct="0">
        <a:spcBef>
          <a:spcPct val="20000"/>
        </a:spcBef>
        <a:spcAft>
          <a:spcPct val="0"/>
        </a:spcAft>
        <a:buChar char="»"/>
        <a:defRPr sz="1499">
          <a:solidFill>
            <a:schemeClr val="tx1"/>
          </a:solidFill>
          <a:latin typeface="+mn-lt"/>
          <a:ea typeface="宋体" panose="02010600030101010101" pitchFamily="2" charset="-122"/>
        </a:defRPr>
      </a:lvl9pPr>
    </p:bodyStyle>
    <p:otherStyle>
      <a:defPPr>
        <a:defRPr lang="zh-CN"/>
      </a:defPPr>
      <a:lvl1pPr marL="0" algn="l" defTabSz="685434" rtl="0" eaLnBrk="1" latinLnBrk="0" hangingPunct="1">
        <a:defRPr sz="1349" kern="1200">
          <a:solidFill>
            <a:schemeClr val="tx1"/>
          </a:solidFill>
          <a:latin typeface="+mn-lt"/>
          <a:ea typeface="+mn-ea"/>
          <a:cs typeface="+mn-cs"/>
        </a:defRPr>
      </a:lvl1pPr>
      <a:lvl2pPr marL="342717" algn="l" defTabSz="685434" rtl="0" eaLnBrk="1" latinLnBrk="0" hangingPunct="1">
        <a:defRPr sz="1349" kern="1200">
          <a:solidFill>
            <a:schemeClr val="tx1"/>
          </a:solidFill>
          <a:latin typeface="+mn-lt"/>
          <a:ea typeface="+mn-ea"/>
          <a:cs typeface="+mn-cs"/>
        </a:defRPr>
      </a:lvl2pPr>
      <a:lvl3pPr marL="685434" algn="l" defTabSz="685434" rtl="0" eaLnBrk="1" latinLnBrk="0" hangingPunct="1">
        <a:defRPr sz="1349" kern="1200">
          <a:solidFill>
            <a:schemeClr val="tx1"/>
          </a:solidFill>
          <a:latin typeface="+mn-lt"/>
          <a:ea typeface="+mn-ea"/>
          <a:cs typeface="+mn-cs"/>
        </a:defRPr>
      </a:lvl3pPr>
      <a:lvl4pPr marL="1028151" algn="l" defTabSz="685434" rtl="0" eaLnBrk="1" latinLnBrk="0" hangingPunct="1">
        <a:defRPr sz="1349" kern="1200">
          <a:solidFill>
            <a:schemeClr val="tx1"/>
          </a:solidFill>
          <a:latin typeface="+mn-lt"/>
          <a:ea typeface="+mn-ea"/>
          <a:cs typeface="+mn-cs"/>
        </a:defRPr>
      </a:lvl4pPr>
      <a:lvl5pPr marL="1370868" algn="l" defTabSz="685434" rtl="0" eaLnBrk="1" latinLnBrk="0" hangingPunct="1">
        <a:defRPr sz="1349" kern="1200">
          <a:solidFill>
            <a:schemeClr val="tx1"/>
          </a:solidFill>
          <a:latin typeface="+mn-lt"/>
          <a:ea typeface="+mn-ea"/>
          <a:cs typeface="+mn-cs"/>
        </a:defRPr>
      </a:lvl5pPr>
      <a:lvl6pPr marL="1713586" algn="l" defTabSz="685434" rtl="0" eaLnBrk="1" latinLnBrk="0" hangingPunct="1">
        <a:defRPr sz="1349" kern="1200">
          <a:solidFill>
            <a:schemeClr val="tx1"/>
          </a:solidFill>
          <a:latin typeface="+mn-lt"/>
          <a:ea typeface="+mn-ea"/>
          <a:cs typeface="+mn-cs"/>
        </a:defRPr>
      </a:lvl6pPr>
      <a:lvl7pPr marL="2056303" algn="l" defTabSz="685434" rtl="0" eaLnBrk="1" latinLnBrk="0" hangingPunct="1">
        <a:defRPr sz="1349" kern="1200">
          <a:solidFill>
            <a:schemeClr val="tx1"/>
          </a:solidFill>
          <a:latin typeface="+mn-lt"/>
          <a:ea typeface="+mn-ea"/>
          <a:cs typeface="+mn-cs"/>
        </a:defRPr>
      </a:lvl7pPr>
      <a:lvl8pPr marL="2399020" algn="l" defTabSz="685434" rtl="0" eaLnBrk="1" latinLnBrk="0" hangingPunct="1">
        <a:defRPr sz="1349" kern="1200">
          <a:solidFill>
            <a:schemeClr val="tx1"/>
          </a:solidFill>
          <a:latin typeface="+mn-lt"/>
          <a:ea typeface="+mn-ea"/>
          <a:cs typeface="+mn-cs"/>
        </a:defRPr>
      </a:lvl8pPr>
      <a:lvl9pPr marL="2741737" algn="l" defTabSz="685434" rtl="0" eaLnBrk="1" latinLnBrk="0" hangingPunct="1">
        <a:defRPr sz="13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5.png"/><Relationship Id="rId4" Type="http://schemas.openxmlformats.org/officeDocument/2006/relationships/image" Target="../media/image14.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30.xml"/><Relationship Id="rId5" Type="http://schemas.microsoft.com/office/2007/relationships/hdphoto" Target="../media/hdphoto1.wdp"/><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30.xml"/><Relationship Id="rId5" Type="http://schemas.microsoft.com/office/2007/relationships/hdphoto" Target="../media/hdphoto1.wdp"/><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30.xml"/><Relationship Id="rId5" Type="http://schemas.microsoft.com/office/2007/relationships/hdphoto" Target="../media/hdphoto1.wdp"/><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9144001" cy="5145088"/>
          </a:xfrm>
          <a:prstGeom prst="rect">
            <a:avLst/>
          </a:prstGeom>
        </p:spPr>
      </p:pic>
      <p:sp>
        <p:nvSpPr>
          <p:cNvPr id="6" name="文本框 5"/>
          <p:cNvSpPr txBox="1"/>
          <p:nvPr/>
        </p:nvSpPr>
        <p:spPr>
          <a:xfrm>
            <a:off x="143510" y="1216660"/>
            <a:ext cx="5631180" cy="1200329"/>
          </a:xfrm>
          <a:prstGeom prst="rect">
            <a:avLst/>
          </a:prstGeom>
          <a:noFill/>
        </p:spPr>
        <p:txBody>
          <a:bodyPr wrap="square" rtlCol="0">
            <a:spAutoFit/>
          </a:bodyPr>
          <a:lstStyle/>
          <a:p>
            <a:pPr algn="ctr"/>
            <a:r>
              <a:rPr lang="en-US" altLang="zh-CN" sz="3600" b="1" dirty="0" err="1">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Bài</a:t>
            </a:r>
            <a:r>
              <a:rPr lang="en-US" altLang="zh-CN" sz="36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5:</a:t>
            </a:r>
          </a:p>
          <a:p>
            <a:r>
              <a:rPr lang="en-US" altLang="zh-CN" sz="36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KHÁT VỌNG CÔNG LÍ</a:t>
            </a:r>
            <a:endParaRPr lang="zh-CN" altLang="en-US" sz="3600" b="1" dirty="0">
              <a:solidFill>
                <a:schemeClr val="bg1"/>
              </a:solidFill>
              <a:effectLst>
                <a:outerShdw blurRad="38100" dist="38100" dir="2700000" algn="tl">
                  <a:srgbClr val="000000">
                    <a:alpha val="43137"/>
                  </a:srgbClr>
                </a:outerShdw>
              </a:effectLst>
              <a:latin typeface="Tahoma" panose="020B0604030504040204" pitchFamily="34" charset="0"/>
              <a:ea typeface="微软雅黑" panose="020B0503020204020204" pitchFamily="34" charset="-122"/>
              <a:cs typeface="Tahoma" panose="020B0604030504040204" pitchFamily="34" charset="0"/>
            </a:endParaRPr>
          </a:p>
        </p:txBody>
      </p:sp>
      <p:pic>
        <p:nvPicPr>
          <p:cNvPr id="9" name="很 hi 的说 欢快的纯音乐">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98372" y="237874"/>
            <a:ext cx="609600" cy="609600"/>
          </a:xfrm>
          <a:prstGeom prst="rect">
            <a:avLst/>
          </a:prstGeom>
        </p:spPr>
      </p:pic>
    </p:spTree>
    <p:extLst>
      <p:ext uri="{BB962C8B-B14F-4D97-AF65-F5344CB8AC3E}">
        <p14:creationId xmlns:p14="http://schemas.microsoft.com/office/powerpoint/2010/main" val="66230672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56" presetClass="entr" presetSubtype="0" fill="hold" grpId="0" nodeType="click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by="(-#ppt_w*2)" calcmode="lin" valueType="num">
                                      <p:cBhvr rctx="PPT">
                                        <p:cTn id="11" dur="500" autoRev="1" fill="hold">
                                          <p:stCondLst>
                                            <p:cond delay="0"/>
                                          </p:stCondLst>
                                        </p:cTn>
                                        <p:tgtEl>
                                          <p:spTgt spid="6"/>
                                        </p:tgtEl>
                                        <p:attrNameLst>
                                          <p:attrName>ppt_w</p:attrName>
                                        </p:attrNameLst>
                                      </p:cBhvr>
                                    </p:anim>
                                    <p:anim by="(#ppt_w*0.50)" calcmode="lin" valueType="num">
                                      <p:cBhvr>
                                        <p:cTn id="12" dur="500" decel="50000" autoRev="1" fill="hold">
                                          <p:stCondLst>
                                            <p:cond delay="0"/>
                                          </p:stCondLst>
                                        </p:cTn>
                                        <p:tgtEl>
                                          <p:spTgt spid="6"/>
                                        </p:tgtEl>
                                        <p:attrNameLst>
                                          <p:attrName>ppt_x</p:attrName>
                                        </p:attrNameLst>
                                      </p:cBhvr>
                                    </p:anim>
                                    <p:anim from="(-#ppt_h/2)" to="(#ppt_y)" calcmode="lin" valueType="num">
                                      <p:cBhvr>
                                        <p:cTn id="13" dur="1000" fill="hold">
                                          <p:stCondLst>
                                            <p:cond delay="0"/>
                                          </p:stCondLst>
                                        </p:cTn>
                                        <p:tgtEl>
                                          <p:spTgt spid="6"/>
                                        </p:tgtEl>
                                        <p:attrNameLst>
                                          <p:attrName>ppt_y</p:attrName>
                                        </p:attrNameLst>
                                      </p:cBhvr>
                                    </p:anim>
                                    <p:animRot by="21600000">
                                      <p:cBhvr>
                                        <p:cTn id="14"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numSld="2" showWhenStopped="0">
                <p:cTn id="15" repeatCount="indefinite" fill="remove" display="0">
                  <p:stCondLst>
                    <p:cond delay="indefinite"/>
                  </p:stCondLst>
                  <p:endCondLst>
                    <p:cond evt="onStopAudio" delay="0">
                      <p:tgtEl>
                        <p:sldTgt/>
                      </p:tgtEl>
                    </p:cond>
                  </p:endCondLst>
                </p:cTn>
                <p:tgtEl>
                  <p:spTgt spid="9"/>
                </p:tgtEl>
              </p:cMediaNode>
            </p:audio>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BEBA8EAE-BF5A-486C-A8C5-ECC9F3942E4B}">
                <a14:imgProps xmlns:a14="http://schemas.microsoft.com/office/drawing/2010/main">
                  <a14:imgLayer r:embed="rId4">
                    <a14:imgEffect>
                      <a14:artisticBlur radius="39"/>
                    </a14:imgEffect>
                  </a14:imgLayer>
                </a14:imgProps>
              </a:ext>
              <a:ext uri="{28A0092B-C50C-407E-A947-70E740481C1C}">
                <a14:useLocalDpi xmlns:a14="http://schemas.microsoft.com/office/drawing/2010/main" val="0"/>
              </a:ext>
            </a:extLst>
          </a:blip>
          <a:srcRect b="14190"/>
          <a:stretch/>
        </p:blipFill>
        <p:spPr>
          <a:xfrm>
            <a:off x="0" y="0"/>
            <a:ext cx="9144000" cy="5145088"/>
          </a:xfrm>
          <a:prstGeom prst="rect">
            <a:avLst/>
          </a:prstGeom>
        </p:spPr>
      </p:pic>
      <p:sp>
        <p:nvSpPr>
          <p:cNvPr id="21" name="Freeform 5"/>
          <p:cNvSpPr/>
          <p:nvPr/>
        </p:nvSpPr>
        <p:spPr>
          <a:xfrm>
            <a:off x="8233646" y="1702651"/>
            <a:ext cx="909164" cy="1856408"/>
          </a:xfrm>
          <a:custGeom>
            <a:avLst/>
            <a:gdLst/>
            <a:ahLst/>
            <a:cxnLst>
              <a:cxn ang="0">
                <a:pos x="1212850" y="2476500"/>
              </a:cxn>
              <a:cxn ang="0">
                <a:pos x="19017" y="1273020"/>
              </a:cxn>
              <a:cxn ang="0">
                <a:pos x="19017" y="1202770"/>
              </a:cxn>
              <a:cxn ang="0">
                <a:pos x="1212850" y="0"/>
              </a:cxn>
              <a:cxn ang="0">
                <a:pos x="1212850" y="2476500"/>
              </a:cxn>
            </a:cxnLst>
            <a:rect l="0" t="0" r="0" b="0"/>
            <a:pathLst>
              <a:path w="1722" h="3490">
                <a:moveTo>
                  <a:pt x="1722" y="3490"/>
                </a:moveTo>
                <a:lnTo>
                  <a:pt x="27" y="1794"/>
                </a:lnTo>
                <a:cubicBezTo>
                  <a:pt x="0" y="1767"/>
                  <a:pt x="0" y="1723"/>
                  <a:pt x="27" y="1695"/>
                </a:cubicBezTo>
                <a:lnTo>
                  <a:pt x="1722" y="0"/>
                </a:lnTo>
                <a:lnTo>
                  <a:pt x="1722" y="3490"/>
                </a:lnTo>
                <a:close/>
              </a:path>
            </a:pathLst>
          </a:custGeom>
          <a:solidFill>
            <a:srgbClr val="291618"/>
          </a:solidFill>
          <a:ln w="9525">
            <a:noFill/>
          </a:ln>
        </p:spPr>
        <p:txBody>
          <a:bodyPr/>
          <a:lstStyle/>
          <a:p>
            <a:pPr defTabSz="685434" fontAlgn="base">
              <a:spcBef>
                <a:spcPct val="0"/>
              </a:spcBef>
              <a:spcAft>
                <a:spcPct val="0"/>
              </a:spcAft>
            </a:pPr>
            <a:endParaRPr lang="zh-CN" altLang="en-US" sz="1349">
              <a:solidFill>
                <a:srgbClr val="424554"/>
              </a:solidFill>
              <a:ea typeface="宋体" panose="02010600030101010101" pitchFamily="2" charset="-122"/>
            </a:endParaRPr>
          </a:p>
        </p:txBody>
      </p:sp>
      <p:sp>
        <p:nvSpPr>
          <p:cNvPr id="24" name="Freeform 6"/>
          <p:cNvSpPr/>
          <p:nvPr/>
        </p:nvSpPr>
        <p:spPr>
          <a:xfrm>
            <a:off x="8236027" y="1331369"/>
            <a:ext cx="906784" cy="1856408"/>
          </a:xfrm>
          <a:custGeom>
            <a:avLst/>
            <a:gdLst/>
            <a:ahLst/>
            <a:cxnLst>
              <a:cxn ang="0">
                <a:pos x="1209675" y="2476500"/>
              </a:cxn>
              <a:cxn ang="0">
                <a:pos x="22532" y="1279407"/>
              </a:cxn>
              <a:cxn ang="0">
                <a:pos x="22532" y="1197093"/>
              </a:cxn>
              <a:cxn ang="0">
                <a:pos x="1209675" y="0"/>
              </a:cxn>
              <a:cxn ang="0">
                <a:pos x="1209675" y="2476500"/>
              </a:cxn>
            </a:cxnLst>
            <a:rect l="0" t="0" r="0" b="0"/>
            <a:pathLst>
              <a:path w="1718" h="3490">
                <a:moveTo>
                  <a:pt x="1718" y="3490"/>
                </a:moveTo>
                <a:lnTo>
                  <a:pt x="32" y="1803"/>
                </a:lnTo>
                <a:cubicBezTo>
                  <a:pt x="0" y="1771"/>
                  <a:pt x="0" y="1719"/>
                  <a:pt x="32" y="1687"/>
                </a:cubicBezTo>
                <a:lnTo>
                  <a:pt x="1718" y="0"/>
                </a:lnTo>
                <a:lnTo>
                  <a:pt x="1718" y="3490"/>
                </a:lnTo>
                <a:close/>
              </a:path>
            </a:pathLst>
          </a:custGeom>
          <a:solidFill>
            <a:srgbClr val="922E17"/>
          </a:solidFill>
          <a:ln w="9525">
            <a:noFill/>
          </a:ln>
        </p:spPr>
        <p:txBody>
          <a:bodyPr/>
          <a:lstStyle/>
          <a:p>
            <a:pPr defTabSz="685434" fontAlgn="base">
              <a:spcBef>
                <a:spcPct val="0"/>
              </a:spcBef>
              <a:spcAft>
                <a:spcPct val="0"/>
              </a:spcAft>
            </a:pPr>
            <a:endParaRPr lang="zh-CN" altLang="en-US" sz="1349">
              <a:solidFill>
                <a:srgbClr val="424554"/>
              </a:solidFill>
              <a:ea typeface="宋体" panose="02010600030101010101" pitchFamily="2" charset="-122"/>
            </a:endParaRPr>
          </a:p>
        </p:txBody>
      </p:sp>
      <p:sp>
        <p:nvSpPr>
          <p:cNvPr id="32" name="矩形 31"/>
          <p:cNvSpPr/>
          <p:nvPr/>
        </p:nvSpPr>
        <p:spPr>
          <a:xfrm>
            <a:off x="1279000" y="1142678"/>
            <a:ext cx="6689275" cy="923330"/>
          </a:xfrm>
          <a:prstGeom prst="rect">
            <a:avLst/>
          </a:prstGeom>
          <a:noFill/>
          <a:ln>
            <a:noFill/>
          </a:ln>
        </p:spPr>
        <p:txBody>
          <a:bodyPr vert="horz" wrap="square" lIns="0" tIns="0" rIns="0" bIns="0" numCol="1" anchor="t" anchorCtr="0" compatLnSpc="1">
            <a:spAutoFit/>
          </a:bodyPr>
          <a:lstStyle/>
          <a:p>
            <a:pPr algn="ctr"/>
            <a:r>
              <a:rPr lang="en-US" sz="6000" b="1" dirty="0">
                <a:solidFill>
                  <a:srgbClr val="FF0000"/>
                </a:solidFill>
                <a:latin typeface="Tahoma" panose="020B0604030504040204" pitchFamily="34" charset="0"/>
                <a:ea typeface="Tahoma" panose="020B0604030504040204" pitchFamily="34" charset="0"/>
                <a:cs typeface="Tahoma" panose="020B0604030504040204" pitchFamily="34" charset="0"/>
              </a:rPr>
              <a:t>ÔN TẬP BÀI 5</a:t>
            </a:r>
            <a:endParaRPr lang="en-US" sz="6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719607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by="(-#ppt_w*2)" calcmode="lin" valueType="num">
                                      <p:cBhvr rctx="PPT">
                                        <p:cTn id="7" dur="300" autoRev="1" fill="hold">
                                          <p:stCondLst>
                                            <p:cond delay="0"/>
                                          </p:stCondLst>
                                        </p:cTn>
                                        <p:tgtEl>
                                          <p:spTgt spid="32"/>
                                        </p:tgtEl>
                                        <p:attrNameLst>
                                          <p:attrName>ppt_w</p:attrName>
                                        </p:attrNameLst>
                                      </p:cBhvr>
                                    </p:anim>
                                    <p:anim by="(#ppt_w*0.50)" calcmode="lin" valueType="num">
                                      <p:cBhvr>
                                        <p:cTn id="8" dur="300" decel="50000" autoRev="1" fill="hold">
                                          <p:stCondLst>
                                            <p:cond delay="0"/>
                                          </p:stCondLst>
                                        </p:cTn>
                                        <p:tgtEl>
                                          <p:spTgt spid="32"/>
                                        </p:tgtEl>
                                        <p:attrNameLst>
                                          <p:attrName>ppt_x</p:attrName>
                                        </p:attrNameLst>
                                      </p:cBhvr>
                                    </p:anim>
                                    <p:anim from="(-#ppt_h/2)" to="(#ppt_y)" calcmode="lin" valueType="num">
                                      <p:cBhvr>
                                        <p:cTn id="9" dur="600" fill="hold">
                                          <p:stCondLst>
                                            <p:cond delay="0"/>
                                          </p:stCondLst>
                                        </p:cTn>
                                        <p:tgtEl>
                                          <p:spTgt spid="32"/>
                                        </p:tgtEl>
                                        <p:attrNameLst>
                                          <p:attrName>ppt_y</p:attrName>
                                        </p:attrNameLst>
                                      </p:cBhvr>
                                    </p:anim>
                                    <p:animRot by="21600000">
                                      <p:cBhvr>
                                        <p:cTn id="10" dur="600" fill="hold">
                                          <p:stCondLst>
                                            <p:cond delay="0"/>
                                          </p:stCondLst>
                                        </p:cTn>
                                        <p:tgtEl>
                                          <p:spTgt spid="32"/>
                                        </p:tgtEl>
                                        <p:attrNameLst>
                                          <p:attrName>r</p:attrName>
                                        </p:attrNameLst>
                                      </p:cBhvr>
                                    </p:animRot>
                                  </p:childTnLst>
                                </p:cTn>
                              </p:par>
                            </p:childTnLst>
                          </p:cTn>
                        </p:par>
                        <p:par>
                          <p:cTn id="11" fill="hold">
                            <p:stCondLst>
                              <p:cond delay="1080"/>
                            </p:stCondLst>
                            <p:childTnLst>
                              <p:par>
                                <p:cTn id="12" presetID="2" presetClass="entr" presetSubtype="2"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1+#ppt_w/2"/>
                                          </p:val>
                                        </p:tav>
                                        <p:tav tm="100000">
                                          <p:val>
                                            <p:strVal val="#ppt_x"/>
                                          </p:val>
                                        </p:tav>
                                      </p:tavLst>
                                    </p:anim>
                                    <p:anim calcmode="lin" valueType="num">
                                      <p:cBhvr additive="base">
                                        <p:cTn id="15" dur="500" fill="hold"/>
                                        <p:tgtEl>
                                          <p:spTgt spid="24"/>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20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1+#ppt_w/2"/>
                                          </p:val>
                                        </p:tav>
                                        <p:tav tm="100000">
                                          <p:val>
                                            <p:strVal val="#ppt_x"/>
                                          </p:val>
                                        </p:tav>
                                      </p:tavLst>
                                    </p:anim>
                                    <p:anim calcmode="lin" valueType="num">
                                      <p:cBhvr additive="base">
                                        <p:cTn id="19"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BEBA8EAE-BF5A-486C-A8C5-ECC9F3942E4B}">
                <a14:imgProps xmlns:a14="http://schemas.microsoft.com/office/drawing/2010/main">
                  <a14:imgLayer r:embed="rId4">
                    <a14:imgEffect>
                      <a14:artisticBlur radius="39"/>
                    </a14:imgEffect>
                  </a14:imgLayer>
                </a14:imgProps>
              </a:ext>
              <a:ext uri="{28A0092B-C50C-407E-A947-70E740481C1C}">
                <a14:useLocalDpi xmlns:a14="http://schemas.microsoft.com/office/drawing/2010/main" val="0"/>
              </a:ext>
            </a:extLst>
          </a:blip>
          <a:srcRect b="14190"/>
          <a:stretch/>
        </p:blipFill>
        <p:spPr>
          <a:xfrm>
            <a:off x="0" y="0"/>
            <a:ext cx="9144000" cy="5145088"/>
          </a:xfrm>
          <a:prstGeom prst="rect">
            <a:avLst/>
          </a:prstGeom>
        </p:spPr>
      </p:pic>
      <p:sp>
        <p:nvSpPr>
          <p:cNvPr id="21" name="Freeform 5"/>
          <p:cNvSpPr/>
          <p:nvPr/>
        </p:nvSpPr>
        <p:spPr>
          <a:xfrm>
            <a:off x="8233646" y="1702651"/>
            <a:ext cx="909164" cy="1856408"/>
          </a:xfrm>
          <a:custGeom>
            <a:avLst/>
            <a:gdLst/>
            <a:ahLst/>
            <a:cxnLst>
              <a:cxn ang="0">
                <a:pos x="1212850" y="2476500"/>
              </a:cxn>
              <a:cxn ang="0">
                <a:pos x="19017" y="1273020"/>
              </a:cxn>
              <a:cxn ang="0">
                <a:pos x="19017" y="1202770"/>
              </a:cxn>
              <a:cxn ang="0">
                <a:pos x="1212850" y="0"/>
              </a:cxn>
              <a:cxn ang="0">
                <a:pos x="1212850" y="2476500"/>
              </a:cxn>
            </a:cxnLst>
            <a:rect l="0" t="0" r="0" b="0"/>
            <a:pathLst>
              <a:path w="1722" h="3490">
                <a:moveTo>
                  <a:pt x="1722" y="3490"/>
                </a:moveTo>
                <a:lnTo>
                  <a:pt x="27" y="1794"/>
                </a:lnTo>
                <a:cubicBezTo>
                  <a:pt x="0" y="1767"/>
                  <a:pt x="0" y="1723"/>
                  <a:pt x="27" y="1695"/>
                </a:cubicBezTo>
                <a:lnTo>
                  <a:pt x="1722" y="0"/>
                </a:lnTo>
                <a:lnTo>
                  <a:pt x="1722" y="3490"/>
                </a:lnTo>
                <a:close/>
              </a:path>
            </a:pathLst>
          </a:custGeom>
          <a:solidFill>
            <a:srgbClr val="291618"/>
          </a:solidFill>
          <a:ln w="9525">
            <a:noFill/>
          </a:ln>
        </p:spPr>
        <p:txBody>
          <a:bodyPr/>
          <a:lstStyle/>
          <a:p>
            <a:pPr defTabSz="685434" fontAlgn="base">
              <a:spcBef>
                <a:spcPct val="0"/>
              </a:spcBef>
              <a:spcAft>
                <a:spcPct val="0"/>
              </a:spcAft>
            </a:pPr>
            <a:endParaRPr lang="zh-CN" altLang="en-US" sz="1349">
              <a:solidFill>
                <a:srgbClr val="424554"/>
              </a:solidFill>
              <a:ea typeface="宋体" panose="02010600030101010101" pitchFamily="2" charset="-122"/>
            </a:endParaRPr>
          </a:p>
        </p:txBody>
      </p:sp>
      <p:sp>
        <p:nvSpPr>
          <p:cNvPr id="24" name="Freeform 6"/>
          <p:cNvSpPr/>
          <p:nvPr/>
        </p:nvSpPr>
        <p:spPr>
          <a:xfrm>
            <a:off x="8236027" y="1331369"/>
            <a:ext cx="906784" cy="1856408"/>
          </a:xfrm>
          <a:custGeom>
            <a:avLst/>
            <a:gdLst/>
            <a:ahLst/>
            <a:cxnLst>
              <a:cxn ang="0">
                <a:pos x="1209675" y="2476500"/>
              </a:cxn>
              <a:cxn ang="0">
                <a:pos x="22532" y="1279407"/>
              </a:cxn>
              <a:cxn ang="0">
                <a:pos x="22532" y="1197093"/>
              </a:cxn>
              <a:cxn ang="0">
                <a:pos x="1209675" y="0"/>
              </a:cxn>
              <a:cxn ang="0">
                <a:pos x="1209675" y="2476500"/>
              </a:cxn>
            </a:cxnLst>
            <a:rect l="0" t="0" r="0" b="0"/>
            <a:pathLst>
              <a:path w="1718" h="3490">
                <a:moveTo>
                  <a:pt x="1718" y="3490"/>
                </a:moveTo>
                <a:lnTo>
                  <a:pt x="32" y="1803"/>
                </a:lnTo>
                <a:cubicBezTo>
                  <a:pt x="0" y="1771"/>
                  <a:pt x="0" y="1719"/>
                  <a:pt x="32" y="1687"/>
                </a:cubicBezTo>
                <a:lnTo>
                  <a:pt x="1718" y="0"/>
                </a:lnTo>
                <a:lnTo>
                  <a:pt x="1718" y="3490"/>
                </a:lnTo>
                <a:close/>
              </a:path>
            </a:pathLst>
          </a:custGeom>
          <a:solidFill>
            <a:srgbClr val="922E17"/>
          </a:solidFill>
          <a:ln w="9525">
            <a:noFill/>
          </a:ln>
        </p:spPr>
        <p:txBody>
          <a:bodyPr/>
          <a:lstStyle/>
          <a:p>
            <a:pPr defTabSz="685434" fontAlgn="base">
              <a:spcBef>
                <a:spcPct val="0"/>
              </a:spcBef>
              <a:spcAft>
                <a:spcPct val="0"/>
              </a:spcAft>
            </a:pPr>
            <a:endParaRPr lang="zh-CN" altLang="en-US" sz="1349">
              <a:solidFill>
                <a:srgbClr val="424554"/>
              </a:solidFill>
              <a:ea typeface="宋体" panose="02010600030101010101" pitchFamily="2" charset="-122"/>
            </a:endParaRPr>
          </a:p>
        </p:txBody>
      </p:sp>
      <p:sp>
        <p:nvSpPr>
          <p:cNvPr id="32" name="矩形 31"/>
          <p:cNvSpPr/>
          <p:nvPr/>
        </p:nvSpPr>
        <p:spPr>
          <a:xfrm>
            <a:off x="2809601" y="1410403"/>
            <a:ext cx="5259823" cy="2215991"/>
          </a:xfrm>
          <a:prstGeom prst="rect">
            <a:avLst/>
          </a:prstGeom>
          <a:noFill/>
          <a:ln>
            <a:noFill/>
          </a:ln>
        </p:spPr>
        <p:txBody>
          <a:bodyPr vert="horz" wrap="square" lIns="0" tIns="0" rIns="0" bIns="0" numCol="1" anchor="t" anchorCtr="0" compatLnSpc="1">
            <a:spAutoFit/>
          </a:bodyPr>
          <a:lstStyle/>
          <a:p>
            <a:pPr algn="just"/>
            <a:r>
              <a:rPr lang="en-US" sz="4800" b="1" dirty="0">
                <a:solidFill>
                  <a:schemeClr val="accent1">
                    <a:lumMod val="20000"/>
                    <a:lumOff val="80000"/>
                  </a:schemeClr>
                </a:solidFill>
              </a:rPr>
              <a:t>TRÌNH BÀY PHẦN CHUẨN BỊ CÁC CÂU HỎI ÔN TẬP</a:t>
            </a:r>
            <a:endParaRPr lang="en-US" sz="4800" dirty="0">
              <a:solidFill>
                <a:schemeClr val="accent1">
                  <a:lumMod val="20000"/>
                  <a:lumOff val="80000"/>
                </a:schemeClr>
              </a:solidFill>
            </a:endParaRPr>
          </a:p>
        </p:txBody>
      </p:sp>
      <p:sp>
        <p:nvSpPr>
          <p:cNvPr id="36" name="Freeform 5"/>
          <p:cNvSpPr/>
          <p:nvPr/>
        </p:nvSpPr>
        <p:spPr>
          <a:xfrm>
            <a:off x="1074576" y="1795471"/>
            <a:ext cx="1444666" cy="1445856"/>
          </a:xfrm>
          <a:custGeom>
            <a:avLst/>
            <a:gdLst/>
            <a:ahLst/>
            <a:cxnLst>
              <a:cxn ang="0">
                <a:pos x="0" y="0"/>
              </a:cxn>
              <a:cxn ang="0">
                <a:pos x="1926594" y="0"/>
              </a:cxn>
              <a:cxn ang="0">
                <a:pos x="1926594" y="461131"/>
              </a:cxn>
              <a:cxn ang="0">
                <a:pos x="1887930" y="461131"/>
              </a:cxn>
              <a:cxn ang="0">
                <a:pos x="1887930" y="38702"/>
              </a:cxn>
              <a:cxn ang="0">
                <a:pos x="38664" y="38702"/>
              </a:cxn>
              <a:cxn ang="0">
                <a:pos x="38664" y="1889814"/>
              </a:cxn>
              <a:cxn ang="0">
                <a:pos x="1887930" y="1889814"/>
              </a:cxn>
              <a:cxn ang="0">
                <a:pos x="1887930" y="1343044"/>
              </a:cxn>
              <a:cxn ang="0">
                <a:pos x="1926594" y="1343044"/>
              </a:cxn>
              <a:cxn ang="0">
                <a:pos x="1926594" y="1928516"/>
              </a:cxn>
              <a:cxn ang="0">
                <a:pos x="0" y="1928516"/>
              </a:cxn>
              <a:cxn ang="0">
                <a:pos x="0" y="0"/>
              </a:cxn>
            </a:cxnLst>
            <a:rect l="0" t="0" r="0" b="0"/>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rgbClr val="FFFFFF">
              <a:alpha val="100000"/>
            </a:srgbClr>
          </a:solidFill>
          <a:ln w="9525">
            <a:noFill/>
          </a:ln>
        </p:spPr>
        <p:txBody>
          <a:bodyPr/>
          <a:lstStyle/>
          <a:p>
            <a:pPr defTabSz="685434" fontAlgn="base">
              <a:spcBef>
                <a:spcPct val="0"/>
              </a:spcBef>
              <a:spcAft>
                <a:spcPct val="0"/>
              </a:spcAft>
            </a:pPr>
            <a:endParaRPr lang="zh-CN" altLang="en-US" sz="1349">
              <a:solidFill>
                <a:srgbClr val="424554"/>
              </a:solidFill>
              <a:ea typeface="宋体" panose="02010600030101010101" pitchFamily="2" charset="-122"/>
            </a:endParaRPr>
          </a:p>
        </p:txBody>
      </p:sp>
      <p:sp>
        <p:nvSpPr>
          <p:cNvPr id="20" name="Freeform 10"/>
          <p:cNvSpPr>
            <a:spLocks noEditPoints="1"/>
          </p:cNvSpPr>
          <p:nvPr/>
        </p:nvSpPr>
        <p:spPr>
          <a:xfrm>
            <a:off x="1316146" y="2179842"/>
            <a:ext cx="960335" cy="771123"/>
          </a:xfrm>
          <a:custGeom>
            <a:avLst/>
            <a:gdLst/>
            <a:ahLst/>
            <a:cxnLst>
              <a:cxn ang="0">
                <a:pos x="821304" y="446933"/>
              </a:cxn>
              <a:cxn ang="0">
                <a:pos x="713086" y="446933"/>
              </a:cxn>
              <a:cxn ang="0">
                <a:pos x="687963" y="524739"/>
              </a:cxn>
              <a:cxn ang="0">
                <a:pos x="715018" y="846820"/>
              </a:cxn>
              <a:cxn ang="0">
                <a:pos x="641584" y="960816"/>
              </a:cxn>
              <a:cxn ang="0">
                <a:pos x="573947" y="846820"/>
              </a:cxn>
              <a:cxn ang="0">
                <a:pos x="612597" y="524739"/>
              </a:cxn>
              <a:cxn ang="0">
                <a:pos x="583609" y="446933"/>
              </a:cxn>
              <a:cxn ang="0">
                <a:pos x="465728" y="446933"/>
              </a:cxn>
              <a:cxn ang="0">
                <a:pos x="465728" y="446933"/>
              </a:cxn>
              <a:cxn ang="0">
                <a:pos x="268615" y="638734"/>
              </a:cxn>
              <a:cxn ang="0">
                <a:pos x="297602" y="837773"/>
              </a:cxn>
              <a:cxn ang="0">
                <a:pos x="494715" y="1027765"/>
              </a:cxn>
              <a:cxn ang="0">
                <a:pos x="794250" y="1027765"/>
              </a:cxn>
              <a:cxn ang="0">
                <a:pos x="989430" y="834154"/>
              </a:cxn>
              <a:cxn ang="0">
                <a:pos x="1018418" y="636925"/>
              </a:cxn>
              <a:cxn ang="0">
                <a:pos x="821304" y="446933"/>
              </a:cxn>
              <a:cxn ang="0">
                <a:pos x="243493" y="322081"/>
              </a:cxn>
              <a:cxn ang="0">
                <a:pos x="369104" y="204467"/>
              </a:cxn>
              <a:cxn ang="0">
                <a:pos x="243493" y="86853"/>
              </a:cxn>
              <a:cxn ang="0">
                <a:pos x="117881" y="204467"/>
              </a:cxn>
              <a:cxn ang="0">
                <a:pos x="243493" y="322081"/>
              </a:cxn>
              <a:cxn ang="0">
                <a:pos x="353644" y="360080"/>
              </a:cxn>
              <a:cxn ang="0">
                <a:pos x="131409" y="360080"/>
              </a:cxn>
              <a:cxn ang="0">
                <a:pos x="131409" y="358270"/>
              </a:cxn>
              <a:cxn ang="0">
                <a:pos x="7730" y="479503"/>
              </a:cxn>
              <a:cxn ang="0">
                <a:pos x="25122" y="602545"/>
              </a:cxn>
              <a:cxn ang="0">
                <a:pos x="148801" y="720159"/>
              </a:cxn>
              <a:cxn ang="0">
                <a:pos x="214505" y="720159"/>
              </a:cxn>
              <a:cxn ang="0">
                <a:pos x="200978" y="633306"/>
              </a:cxn>
              <a:cxn ang="0">
                <a:pos x="200978" y="633306"/>
              </a:cxn>
              <a:cxn ang="0">
                <a:pos x="200978" y="633306"/>
              </a:cxn>
              <a:cxn ang="0">
                <a:pos x="257020" y="468646"/>
              </a:cxn>
              <a:cxn ang="0">
                <a:pos x="343982" y="410744"/>
              </a:cxn>
              <a:cxn ang="0">
                <a:pos x="430943" y="383602"/>
              </a:cxn>
              <a:cxn ang="0">
                <a:pos x="353644" y="360080"/>
              </a:cxn>
              <a:cxn ang="0">
                <a:pos x="1037742" y="322081"/>
              </a:cxn>
              <a:cxn ang="0">
                <a:pos x="1163354" y="204467"/>
              </a:cxn>
              <a:cxn ang="0">
                <a:pos x="1037742" y="86853"/>
              </a:cxn>
              <a:cxn ang="0">
                <a:pos x="914064" y="204467"/>
              </a:cxn>
              <a:cxn ang="0">
                <a:pos x="1037742" y="322081"/>
              </a:cxn>
              <a:cxn ang="0">
                <a:pos x="1149826" y="360080"/>
              </a:cxn>
              <a:cxn ang="0">
                <a:pos x="927591" y="360080"/>
              </a:cxn>
              <a:cxn ang="0">
                <a:pos x="927591" y="358270"/>
              </a:cxn>
              <a:cxn ang="0">
                <a:pos x="850292" y="383602"/>
              </a:cxn>
              <a:cxn ang="0">
                <a:pos x="944983" y="410744"/>
              </a:cxn>
              <a:cxn ang="0">
                <a:pos x="1031945" y="470456"/>
              </a:cxn>
              <a:cxn ang="0">
                <a:pos x="1086054" y="629687"/>
              </a:cxn>
              <a:cxn ang="0">
                <a:pos x="1086054" y="629687"/>
              </a:cxn>
              <a:cxn ang="0">
                <a:pos x="1086054" y="629687"/>
              </a:cxn>
              <a:cxn ang="0">
                <a:pos x="1072527" y="720159"/>
              </a:cxn>
              <a:cxn ang="0">
                <a:pos x="1132434" y="720159"/>
              </a:cxn>
              <a:cxn ang="0">
                <a:pos x="1256113" y="600736"/>
              </a:cxn>
              <a:cxn ang="0">
                <a:pos x="1273505" y="477694"/>
              </a:cxn>
              <a:cxn ang="0">
                <a:pos x="1149826" y="360080"/>
              </a:cxn>
              <a:cxn ang="0">
                <a:pos x="842562" y="193611"/>
              </a:cxn>
              <a:cxn ang="0">
                <a:pos x="643516" y="385412"/>
              </a:cxn>
              <a:cxn ang="0">
                <a:pos x="444471" y="193611"/>
              </a:cxn>
              <a:cxn ang="0">
                <a:pos x="643516" y="0"/>
              </a:cxn>
              <a:cxn ang="0">
                <a:pos x="842562" y="193611"/>
              </a:cxn>
            </a:cxnLst>
            <a:rect l="0" t="0" r="0" b="0"/>
            <a:pathLst>
              <a:path w="663" h="568">
                <a:moveTo>
                  <a:pt x="425" y="247"/>
                </a:moveTo>
                <a:lnTo>
                  <a:pt x="369" y="247"/>
                </a:lnTo>
                <a:cubicBezTo>
                  <a:pt x="370" y="252"/>
                  <a:pt x="370" y="279"/>
                  <a:pt x="356" y="290"/>
                </a:cubicBezTo>
                <a:cubicBezTo>
                  <a:pt x="356" y="290"/>
                  <a:pt x="380" y="425"/>
                  <a:pt x="370" y="468"/>
                </a:cubicBezTo>
                <a:cubicBezTo>
                  <a:pt x="365" y="486"/>
                  <a:pt x="350" y="532"/>
                  <a:pt x="332" y="531"/>
                </a:cubicBezTo>
                <a:cubicBezTo>
                  <a:pt x="314" y="531"/>
                  <a:pt x="300" y="486"/>
                  <a:pt x="297" y="468"/>
                </a:cubicBezTo>
                <a:cubicBezTo>
                  <a:pt x="288" y="424"/>
                  <a:pt x="317" y="290"/>
                  <a:pt x="317" y="290"/>
                </a:cubicBezTo>
                <a:cubicBezTo>
                  <a:pt x="313" y="289"/>
                  <a:pt x="304" y="281"/>
                  <a:pt x="302" y="247"/>
                </a:cubicBezTo>
                <a:lnTo>
                  <a:pt x="241" y="247"/>
                </a:lnTo>
                <a:lnTo>
                  <a:pt x="241" y="247"/>
                </a:lnTo>
                <a:cubicBezTo>
                  <a:pt x="185" y="247"/>
                  <a:pt x="132" y="295"/>
                  <a:pt x="139" y="353"/>
                </a:cubicBezTo>
                <a:lnTo>
                  <a:pt x="154" y="463"/>
                </a:lnTo>
                <a:cubicBezTo>
                  <a:pt x="165" y="521"/>
                  <a:pt x="199" y="568"/>
                  <a:pt x="256" y="568"/>
                </a:cubicBezTo>
                <a:lnTo>
                  <a:pt x="411" y="568"/>
                </a:lnTo>
                <a:cubicBezTo>
                  <a:pt x="467" y="568"/>
                  <a:pt x="501" y="519"/>
                  <a:pt x="512" y="461"/>
                </a:cubicBezTo>
                <a:lnTo>
                  <a:pt x="527" y="352"/>
                </a:lnTo>
                <a:cubicBezTo>
                  <a:pt x="534" y="294"/>
                  <a:pt x="481" y="247"/>
                  <a:pt x="425" y="247"/>
                </a:cubicBezTo>
                <a:close/>
                <a:moveTo>
                  <a:pt x="126" y="178"/>
                </a:moveTo>
                <a:cubicBezTo>
                  <a:pt x="162" y="178"/>
                  <a:pt x="191" y="149"/>
                  <a:pt x="191" y="113"/>
                </a:cubicBezTo>
                <a:cubicBezTo>
                  <a:pt x="191" y="77"/>
                  <a:pt x="162" y="48"/>
                  <a:pt x="126" y="48"/>
                </a:cubicBezTo>
                <a:cubicBezTo>
                  <a:pt x="90" y="48"/>
                  <a:pt x="61" y="77"/>
                  <a:pt x="61" y="113"/>
                </a:cubicBezTo>
                <a:cubicBezTo>
                  <a:pt x="61" y="149"/>
                  <a:pt x="90" y="178"/>
                  <a:pt x="126" y="178"/>
                </a:cubicBezTo>
                <a:close/>
                <a:moveTo>
                  <a:pt x="183" y="199"/>
                </a:moveTo>
                <a:lnTo>
                  <a:pt x="68" y="199"/>
                </a:lnTo>
                <a:lnTo>
                  <a:pt x="68" y="198"/>
                </a:lnTo>
                <a:cubicBezTo>
                  <a:pt x="33" y="198"/>
                  <a:pt x="0" y="228"/>
                  <a:pt x="4" y="265"/>
                </a:cubicBezTo>
                <a:lnTo>
                  <a:pt x="13" y="333"/>
                </a:lnTo>
                <a:cubicBezTo>
                  <a:pt x="21" y="369"/>
                  <a:pt x="42" y="398"/>
                  <a:pt x="77" y="398"/>
                </a:cubicBezTo>
                <a:lnTo>
                  <a:pt x="111" y="398"/>
                </a:lnTo>
                <a:lnTo>
                  <a:pt x="104" y="350"/>
                </a:lnTo>
                <a:lnTo>
                  <a:pt x="104" y="350"/>
                </a:lnTo>
                <a:lnTo>
                  <a:pt x="104" y="350"/>
                </a:lnTo>
                <a:cubicBezTo>
                  <a:pt x="100" y="317"/>
                  <a:pt x="111" y="285"/>
                  <a:pt x="133" y="259"/>
                </a:cubicBezTo>
                <a:cubicBezTo>
                  <a:pt x="146" y="245"/>
                  <a:pt x="161" y="234"/>
                  <a:pt x="178" y="227"/>
                </a:cubicBezTo>
                <a:cubicBezTo>
                  <a:pt x="192" y="219"/>
                  <a:pt x="208" y="214"/>
                  <a:pt x="223" y="212"/>
                </a:cubicBezTo>
                <a:cubicBezTo>
                  <a:pt x="212" y="204"/>
                  <a:pt x="198" y="199"/>
                  <a:pt x="183" y="199"/>
                </a:cubicBezTo>
                <a:close/>
                <a:moveTo>
                  <a:pt x="537" y="178"/>
                </a:moveTo>
                <a:cubicBezTo>
                  <a:pt x="573" y="178"/>
                  <a:pt x="602" y="149"/>
                  <a:pt x="602" y="113"/>
                </a:cubicBezTo>
                <a:cubicBezTo>
                  <a:pt x="602" y="77"/>
                  <a:pt x="573" y="48"/>
                  <a:pt x="537" y="48"/>
                </a:cubicBezTo>
                <a:cubicBezTo>
                  <a:pt x="502" y="48"/>
                  <a:pt x="473" y="77"/>
                  <a:pt x="473" y="113"/>
                </a:cubicBezTo>
                <a:cubicBezTo>
                  <a:pt x="473" y="149"/>
                  <a:pt x="502" y="178"/>
                  <a:pt x="537" y="178"/>
                </a:cubicBezTo>
                <a:close/>
                <a:moveTo>
                  <a:pt x="595" y="199"/>
                </a:moveTo>
                <a:lnTo>
                  <a:pt x="480" y="199"/>
                </a:lnTo>
                <a:lnTo>
                  <a:pt x="480" y="198"/>
                </a:lnTo>
                <a:cubicBezTo>
                  <a:pt x="465" y="198"/>
                  <a:pt x="452" y="203"/>
                  <a:pt x="440" y="212"/>
                </a:cubicBezTo>
                <a:cubicBezTo>
                  <a:pt x="457" y="214"/>
                  <a:pt x="474" y="219"/>
                  <a:pt x="489" y="227"/>
                </a:cubicBezTo>
                <a:cubicBezTo>
                  <a:pt x="506" y="235"/>
                  <a:pt x="521" y="246"/>
                  <a:pt x="534" y="260"/>
                </a:cubicBezTo>
                <a:cubicBezTo>
                  <a:pt x="556" y="285"/>
                  <a:pt x="566" y="316"/>
                  <a:pt x="562" y="348"/>
                </a:cubicBezTo>
                <a:lnTo>
                  <a:pt x="562" y="348"/>
                </a:lnTo>
                <a:lnTo>
                  <a:pt x="562" y="348"/>
                </a:lnTo>
                <a:lnTo>
                  <a:pt x="555" y="398"/>
                </a:lnTo>
                <a:lnTo>
                  <a:pt x="586" y="398"/>
                </a:lnTo>
                <a:cubicBezTo>
                  <a:pt x="621" y="398"/>
                  <a:pt x="643" y="368"/>
                  <a:pt x="650" y="332"/>
                </a:cubicBezTo>
                <a:lnTo>
                  <a:pt x="659" y="264"/>
                </a:lnTo>
                <a:cubicBezTo>
                  <a:pt x="663" y="228"/>
                  <a:pt x="630" y="199"/>
                  <a:pt x="595" y="199"/>
                </a:cubicBezTo>
                <a:close/>
                <a:moveTo>
                  <a:pt x="436" y="107"/>
                </a:moveTo>
                <a:cubicBezTo>
                  <a:pt x="436" y="165"/>
                  <a:pt x="390" y="213"/>
                  <a:pt x="333" y="213"/>
                </a:cubicBezTo>
                <a:cubicBezTo>
                  <a:pt x="276" y="213"/>
                  <a:pt x="230" y="165"/>
                  <a:pt x="230" y="107"/>
                </a:cubicBezTo>
                <a:cubicBezTo>
                  <a:pt x="230" y="48"/>
                  <a:pt x="276" y="0"/>
                  <a:pt x="333" y="0"/>
                </a:cubicBezTo>
                <a:cubicBezTo>
                  <a:pt x="390" y="0"/>
                  <a:pt x="436" y="48"/>
                  <a:pt x="436" y="107"/>
                </a:cubicBezTo>
                <a:close/>
              </a:path>
            </a:pathLst>
          </a:custGeom>
          <a:solidFill>
            <a:schemeClr val="accent2">
              <a:alpha val="100000"/>
            </a:schemeClr>
          </a:solidFill>
          <a:ln w="9525">
            <a:noFill/>
          </a:ln>
        </p:spPr>
        <p:txBody>
          <a:bodyPr/>
          <a:lstStyle/>
          <a:p>
            <a:endParaRPr lang="zh-CN" altLang="en-US" sz="1012"/>
          </a:p>
        </p:txBody>
      </p:sp>
    </p:spTree>
    <p:extLst>
      <p:ext uri="{BB962C8B-B14F-4D97-AF65-F5344CB8AC3E}">
        <p14:creationId xmlns:p14="http://schemas.microsoft.com/office/powerpoint/2010/main" val="159557410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Horizontal)">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90"/>
                                          </p:val>
                                        </p:tav>
                                        <p:tav tm="100000">
                                          <p:val>
                                            <p:fltVal val="0"/>
                                          </p:val>
                                        </p:tav>
                                      </p:tavLst>
                                    </p:anim>
                                    <p:animEffect transition="in" filter="fade">
                                      <p:cBhvr>
                                        <p:cTn id="14" dur="500"/>
                                        <p:tgtEl>
                                          <p:spTgt spid="20"/>
                                        </p:tgtEl>
                                      </p:cBhvr>
                                    </p:animEffect>
                                  </p:childTnLst>
                                </p:cTn>
                              </p:par>
                            </p:childTnLst>
                          </p:cTn>
                        </p:par>
                        <p:par>
                          <p:cTn id="15" fill="hold">
                            <p:stCondLst>
                              <p:cond delay="10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32"/>
                                        </p:tgtEl>
                                        <p:attrNameLst>
                                          <p:attrName>style.visibility</p:attrName>
                                        </p:attrNameLst>
                                      </p:cBhvr>
                                      <p:to>
                                        <p:strVal val="visible"/>
                                      </p:to>
                                    </p:set>
                                    <p:anim by="(-#ppt_w*2)" calcmode="lin" valueType="num">
                                      <p:cBhvr rctx="PPT">
                                        <p:cTn id="18" dur="300" autoRev="1" fill="hold">
                                          <p:stCondLst>
                                            <p:cond delay="0"/>
                                          </p:stCondLst>
                                        </p:cTn>
                                        <p:tgtEl>
                                          <p:spTgt spid="32"/>
                                        </p:tgtEl>
                                        <p:attrNameLst>
                                          <p:attrName>ppt_w</p:attrName>
                                        </p:attrNameLst>
                                      </p:cBhvr>
                                    </p:anim>
                                    <p:anim by="(#ppt_w*0.50)" calcmode="lin" valueType="num">
                                      <p:cBhvr>
                                        <p:cTn id="19" dur="300" decel="50000" autoRev="1" fill="hold">
                                          <p:stCondLst>
                                            <p:cond delay="0"/>
                                          </p:stCondLst>
                                        </p:cTn>
                                        <p:tgtEl>
                                          <p:spTgt spid="32"/>
                                        </p:tgtEl>
                                        <p:attrNameLst>
                                          <p:attrName>ppt_x</p:attrName>
                                        </p:attrNameLst>
                                      </p:cBhvr>
                                    </p:anim>
                                    <p:anim from="(-#ppt_h/2)" to="(#ppt_y)" calcmode="lin" valueType="num">
                                      <p:cBhvr>
                                        <p:cTn id="20" dur="600" fill="hold">
                                          <p:stCondLst>
                                            <p:cond delay="0"/>
                                          </p:stCondLst>
                                        </p:cTn>
                                        <p:tgtEl>
                                          <p:spTgt spid="32"/>
                                        </p:tgtEl>
                                        <p:attrNameLst>
                                          <p:attrName>ppt_y</p:attrName>
                                        </p:attrNameLst>
                                      </p:cBhvr>
                                    </p:anim>
                                    <p:animRot by="21600000">
                                      <p:cBhvr>
                                        <p:cTn id="21" dur="600" fill="hold">
                                          <p:stCondLst>
                                            <p:cond delay="0"/>
                                          </p:stCondLst>
                                        </p:cTn>
                                        <p:tgtEl>
                                          <p:spTgt spid="32"/>
                                        </p:tgtEl>
                                        <p:attrNameLst>
                                          <p:attrName>r</p:attrName>
                                        </p:attrNameLst>
                                      </p:cBhvr>
                                    </p:animRot>
                                  </p:childTnLst>
                                </p:cTn>
                              </p:par>
                            </p:childTnLst>
                          </p:cTn>
                        </p:par>
                        <p:par>
                          <p:cTn id="22" fill="hold">
                            <p:stCondLst>
                              <p:cond delay="3520"/>
                            </p:stCondLst>
                            <p:childTnLst>
                              <p:par>
                                <p:cTn id="23" presetID="2" presetClass="entr" presetSubtype="2"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1+#ppt_w/2"/>
                                          </p:val>
                                        </p:tav>
                                        <p:tav tm="100000">
                                          <p:val>
                                            <p:strVal val="#ppt_x"/>
                                          </p:val>
                                        </p:tav>
                                      </p:tavLst>
                                    </p:anim>
                                    <p:anim calcmode="lin" valueType="num">
                                      <p:cBhvr additive="base">
                                        <p:cTn id="26" dur="500" fill="hold"/>
                                        <p:tgtEl>
                                          <p:spTgt spid="24"/>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20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194" name="矩形 39"/>
          <p:cNvSpPr/>
          <p:nvPr/>
        </p:nvSpPr>
        <p:spPr>
          <a:xfrm>
            <a:off x="1" y="5064415"/>
            <a:ext cx="9142810" cy="78540"/>
          </a:xfrm>
          <a:prstGeom prst="rect">
            <a:avLst/>
          </a:prstGeom>
          <a:solidFill>
            <a:srgbClr val="922E17"/>
          </a:solidFill>
          <a:ln w="9525">
            <a:noFill/>
          </a:ln>
        </p:spPr>
        <p:txBody>
          <a:bodyPr/>
          <a:lstStyle/>
          <a:p>
            <a:pPr defTabSz="685434" fontAlgn="base">
              <a:spcBef>
                <a:spcPct val="0"/>
              </a:spcBef>
              <a:spcAft>
                <a:spcPct val="0"/>
              </a:spcAft>
            </a:pPr>
            <a:endParaRPr lang="zh-CN" altLang="en-US" sz="1349" dirty="0">
              <a:solidFill>
                <a:srgbClr val="424554"/>
              </a:solidFill>
              <a:ea typeface="宋体" panose="02010600030101010101" pitchFamily="2" charset="-122"/>
            </a:endParaRPr>
          </a:p>
        </p:txBody>
      </p:sp>
      <p:sp>
        <p:nvSpPr>
          <p:cNvPr id="33" name="TextBox 31"/>
          <p:cNvSpPr txBox="1"/>
          <p:nvPr/>
        </p:nvSpPr>
        <p:spPr>
          <a:xfrm>
            <a:off x="698500" y="96838"/>
            <a:ext cx="8324314" cy="400110"/>
          </a:xfrm>
          <a:prstGeom prst="rect">
            <a:avLst/>
          </a:prstGeom>
          <a:noFill/>
          <a:ln w="9525">
            <a:noFill/>
          </a:ln>
        </p:spPr>
        <p:txBody>
          <a:bodyPr wrap="square">
            <a:spAutoFit/>
          </a:bodyPr>
          <a:lstStyle/>
          <a:p>
            <a:pPr lvl="0" eaLnBrk="1" hangingPunct="1"/>
            <a:r>
              <a:rPr lang="en-US" altLang="zh-CN" sz="2000" b="1" dirty="0">
                <a:solidFill>
                  <a:schemeClr val="bg2"/>
                </a:solidFill>
                <a:latin typeface="Tahoma" panose="020B0604030504040204" pitchFamily="34" charset="0"/>
                <a:ea typeface="Tahoma" panose="020B0604030504040204" pitchFamily="34" charset="0"/>
                <a:cs typeface="Tahoma" panose="020B0604030504040204" pitchFamily="34" charset="0"/>
              </a:rPr>
              <a:t>1. </a:t>
            </a:r>
            <a:r>
              <a:rPr lang="en-US" altLang="zh-CN" sz="2000" b="1" dirty="0" err="1">
                <a:solidFill>
                  <a:schemeClr val="bg2"/>
                </a:solidFill>
                <a:latin typeface="Tahoma" panose="020B0604030504040204" pitchFamily="34" charset="0"/>
                <a:ea typeface="Tahoma" panose="020B0604030504040204" pitchFamily="34" charset="0"/>
                <a:cs typeface="Tahoma" panose="020B0604030504040204" pitchFamily="34" charset="0"/>
              </a:rPr>
              <a:t>Đặc</a:t>
            </a:r>
            <a:r>
              <a:rPr lang="en-US" altLang="zh-CN" sz="2000" b="1" dirty="0">
                <a:solidFill>
                  <a:schemeClr val="bg2"/>
                </a:solidFill>
                <a:latin typeface="Tahoma" panose="020B0604030504040204" pitchFamily="34" charset="0"/>
                <a:ea typeface="Tahoma" panose="020B0604030504040204" pitchFamily="34" charset="0"/>
                <a:cs typeface="Tahoma" panose="020B0604030504040204" pitchFamily="34" charset="0"/>
              </a:rPr>
              <a:t> </a:t>
            </a:r>
            <a:r>
              <a:rPr lang="en-US" altLang="zh-CN" sz="2000" b="1" dirty="0" err="1">
                <a:solidFill>
                  <a:schemeClr val="bg2"/>
                </a:solidFill>
                <a:latin typeface="Tahoma" panose="020B0604030504040204" pitchFamily="34" charset="0"/>
                <a:ea typeface="Tahoma" panose="020B0604030504040204" pitchFamily="34" charset="0"/>
                <a:cs typeface="Tahoma" panose="020B0604030504040204" pitchFamily="34" charset="0"/>
              </a:rPr>
              <a:t>điểm</a:t>
            </a:r>
            <a:r>
              <a:rPr lang="en-US" altLang="zh-CN" sz="2000" b="1" dirty="0">
                <a:solidFill>
                  <a:schemeClr val="bg2"/>
                </a:solidFill>
                <a:latin typeface="Tahoma" panose="020B0604030504040204" pitchFamily="34" charset="0"/>
                <a:ea typeface="Tahoma" panose="020B0604030504040204" pitchFamily="34" charset="0"/>
                <a:cs typeface="Tahoma" panose="020B0604030504040204" pitchFamily="34" charset="0"/>
              </a:rPr>
              <a:t> </a:t>
            </a:r>
            <a:r>
              <a:rPr lang="en-US" altLang="zh-CN" sz="2000" b="1" dirty="0" err="1">
                <a:solidFill>
                  <a:schemeClr val="bg2"/>
                </a:solidFill>
                <a:latin typeface="Tahoma" panose="020B0604030504040204" pitchFamily="34" charset="0"/>
                <a:ea typeface="Tahoma" panose="020B0604030504040204" pitchFamily="34" charset="0"/>
                <a:cs typeface="Tahoma" panose="020B0604030504040204" pitchFamily="34" charset="0"/>
              </a:rPr>
              <a:t>nhân</a:t>
            </a:r>
            <a:r>
              <a:rPr lang="en-US" altLang="zh-CN" sz="2000" b="1" dirty="0">
                <a:solidFill>
                  <a:schemeClr val="bg2"/>
                </a:solidFill>
                <a:latin typeface="Tahoma" panose="020B0604030504040204" pitchFamily="34" charset="0"/>
                <a:ea typeface="Tahoma" panose="020B0604030504040204" pitchFamily="34" charset="0"/>
                <a:cs typeface="Tahoma" panose="020B0604030504040204" pitchFamily="34" charset="0"/>
              </a:rPr>
              <a:t> </a:t>
            </a:r>
            <a:r>
              <a:rPr lang="en-US" altLang="zh-CN" sz="2000" b="1" dirty="0" err="1">
                <a:solidFill>
                  <a:schemeClr val="bg2"/>
                </a:solidFill>
                <a:latin typeface="Tahoma" panose="020B0604030504040204" pitchFamily="34" charset="0"/>
                <a:ea typeface="Tahoma" panose="020B0604030504040204" pitchFamily="34" charset="0"/>
                <a:cs typeface="Tahoma" panose="020B0604030504040204" pitchFamily="34" charset="0"/>
              </a:rPr>
              <a:t>vật</a:t>
            </a:r>
            <a:r>
              <a:rPr lang="en-US" altLang="zh-CN" sz="2000" b="1" dirty="0">
                <a:solidFill>
                  <a:schemeClr val="bg2"/>
                </a:solidFill>
                <a:latin typeface="Tahoma" panose="020B0604030504040204" pitchFamily="34" charset="0"/>
                <a:ea typeface="Tahoma" panose="020B0604030504040204" pitchFamily="34" charset="0"/>
                <a:cs typeface="Tahoma" panose="020B0604030504040204" pitchFamily="34" charset="0"/>
              </a:rPr>
              <a:t> </a:t>
            </a:r>
            <a:r>
              <a:rPr lang="en-US" altLang="zh-CN" sz="2000" b="1" dirty="0" err="1">
                <a:solidFill>
                  <a:schemeClr val="bg2"/>
                </a:solidFill>
                <a:latin typeface="Tahoma" panose="020B0604030504040204" pitchFamily="34" charset="0"/>
                <a:ea typeface="Tahoma" panose="020B0604030504040204" pitchFamily="34" charset="0"/>
                <a:cs typeface="Tahoma" panose="020B0604030504040204" pitchFamily="34" charset="0"/>
              </a:rPr>
              <a:t>và</a:t>
            </a:r>
            <a:r>
              <a:rPr lang="en-US" altLang="zh-CN" sz="2000" b="1" dirty="0">
                <a:solidFill>
                  <a:schemeClr val="bg2"/>
                </a:solidFill>
                <a:latin typeface="Tahoma" panose="020B0604030504040204" pitchFamily="34" charset="0"/>
                <a:ea typeface="Tahoma" panose="020B0604030504040204" pitchFamily="34" charset="0"/>
                <a:cs typeface="Tahoma" panose="020B0604030504040204" pitchFamily="34" charset="0"/>
              </a:rPr>
              <a:t> </a:t>
            </a:r>
            <a:r>
              <a:rPr lang="en-US" altLang="zh-CN" sz="2000" b="1" dirty="0" err="1">
                <a:solidFill>
                  <a:schemeClr val="bg2"/>
                </a:solidFill>
                <a:latin typeface="Tahoma" panose="020B0604030504040204" pitchFamily="34" charset="0"/>
                <a:ea typeface="Tahoma" panose="020B0604030504040204" pitchFamily="34" charset="0"/>
                <a:cs typeface="Tahoma" panose="020B0604030504040204" pitchFamily="34" charset="0"/>
              </a:rPr>
              <a:t>lời</a:t>
            </a:r>
            <a:r>
              <a:rPr lang="en-US" altLang="zh-CN" sz="2000" b="1" dirty="0">
                <a:solidFill>
                  <a:schemeClr val="bg2"/>
                </a:solidFill>
                <a:latin typeface="Tahoma" panose="020B0604030504040204" pitchFamily="34" charset="0"/>
                <a:ea typeface="Tahoma" panose="020B0604030504040204" pitchFamily="34" charset="0"/>
                <a:cs typeface="Tahoma" panose="020B0604030504040204" pitchFamily="34" charset="0"/>
              </a:rPr>
              <a:t> </a:t>
            </a:r>
            <a:r>
              <a:rPr lang="en-US" altLang="zh-CN" sz="2000" b="1" dirty="0" err="1">
                <a:solidFill>
                  <a:schemeClr val="bg2"/>
                </a:solidFill>
                <a:latin typeface="Tahoma" panose="020B0604030504040204" pitchFamily="34" charset="0"/>
                <a:ea typeface="Tahoma" panose="020B0604030504040204" pitchFamily="34" charset="0"/>
                <a:cs typeface="Tahoma" panose="020B0604030504040204" pitchFamily="34" charset="0"/>
              </a:rPr>
              <a:t>thoại</a:t>
            </a:r>
            <a:r>
              <a:rPr lang="en-US" altLang="zh-CN" sz="2000" b="1" dirty="0">
                <a:solidFill>
                  <a:schemeClr val="bg2"/>
                </a:solidFill>
                <a:latin typeface="Tahoma" panose="020B0604030504040204" pitchFamily="34" charset="0"/>
                <a:ea typeface="Tahoma" panose="020B0604030504040204" pitchFamily="34" charset="0"/>
                <a:cs typeface="Tahoma" panose="020B0604030504040204" pitchFamily="34" charset="0"/>
              </a:rPr>
              <a:t> </a:t>
            </a:r>
            <a:r>
              <a:rPr lang="en-US" altLang="zh-CN" sz="2000" b="1" dirty="0" err="1">
                <a:solidFill>
                  <a:schemeClr val="bg2"/>
                </a:solidFill>
                <a:latin typeface="Tahoma" panose="020B0604030504040204" pitchFamily="34" charset="0"/>
                <a:ea typeface="Tahoma" panose="020B0604030504040204" pitchFamily="34" charset="0"/>
                <a:cs typeface="Tahoma" panose="020B0604030504040204" pitchFamily="34" charset="0"/>
              </a:rPr>
              <a:t>trong</a:t>
            </a:r>
            <a:r>
              <a:rPr lang="en-US" altLang="zh-CN" sz="2000" b="1" dirty="0">
                <a:solidFill>
                  <a:schemeClr val="bg2"/>
                </a:solidFill>
                <a:latin typeface="Tahoma" panose="020B0604030504040204" pitchFamily="34" charset="0"/>
                <a:ea typeface="Tahoma" panose="020B0604030504040204" pitchFamily="34" charset="0"/>
                <a:cs typeface="Tahoma" panose="020B0604030504040204" pitchFamily="34" charset="0"/>
              </a:rPr>
              <a:t> </a:t>
            </a:r>
            <a:r>
              <a:rPr lang="en-US" altLang="zh-CN" sz="2000" b="1" dirty="0" err="1">
                <a:solidFill>
                  <a:schemeClr val="bg2"/>
                </a:solidFill>
                <a:latin typeface="Tahoma" panose="020B0604030504040204" pitchFamily="34" charset="0"/>
                <a:ea typeface="Tahoma" panose="020B0604030504040204" pitchFamily="34" charset="0"/>
                <a:cs typeface="Tahoma" panose="020B0604030504040204" pitchFamily="34" charset="0"/>
              </a:rPr>
              <a:t>truyện</a:t>
            </a:r>
            <a:r>
              <a:rPr lang="en-US" altLang="zh-CN" sz="2000" b="1" dirty="0">
                <a:solidFill>
                  <a:schemeClr val="bg2"/>
                </a:solidFill>
                <a:latin typeface="Tahoma" panose="020B0604030504040204" pitchFamily="34" charset="0"/>
                <a:ea typeface="Tahoma" panose="020B0604030504040204" pitchFamily="34" charset="0"/>
                <a:cs typeface="Tahoma" panose="020B0604030504040204" pitchFamily="34" charset="0"/>
              </a:rPr>
              <a:t> </a:t>
            </a:r>
            <a:r>
              <a:rPr lang="en-US" altLang="zh-CN" sz="2000" b="1" dirty="0" err="1">
                <a:solidFill>
                  <a:schemeClr val="bg2"/>
                </a:solidFill>
                <a:latin typeface="Tahoma" panose="020B0604030504040204" pitchFamily="34" charset="0"/>
                <a:ea typeface="Tahoma" panose="020B0604030504040204" pitchFamily="34" charset="0"/>
                <a:cs typeface="Tahoma" panose="020B0604030504040204" pitchFamily="34" charset="0"/>
              </a:rPr>
              <a:t>thơ</a:t>
            </a:r>
            <a:r>
              <a:rPr lang="en-US" altLang="zh-CN" sz="2000" b="1" dirty="0">
                <a:solidFill>
                  <a:schemeClr val="bg2"/>
                </a:solidFill>
                <a:latin typeface="Tahoma" panose="020B0604030504040204" pitchFamily="34" charset="0"/>
                <a:ea typeface="Tahoma" panose="020B0604030504040204" pitchFamily="34" charset="0"/>
                <a:cs typeface="Tahoma" panose="020B0604030504040204" pitchFamily="34" charset="0"/>
              </a:rPr>
              <a:t> </a:t>
            </a:r>
            <a:r>
              <a:rPr lang="en-US" altLang="zh-CN" sz="2000" b="1" dirty="0" err="1">
                <a:solidFill>
                  <a:schemeClr val="bg2"/>
                </a:solidFill>
                <a:latin typeface="Tahoma" panose="020B0604030504040204" pitchFamily="34" charset="0"/>
                <a:ea typeface="Tahoma" panose="020B0604030504040204" pitchFamily="34" charset="0"/>
                <a:cs typeface="Tahoma" panose="020B0604030504040204" pitchFamily="34" charset="0"/>
              </a:rPr>
              <a:t>Nôm</a:t>
            </a:r>
            <a:endParaRPr lang="zh-CN" altLang="en-US" sz="2000" b="1" dirty="0">
              <a:solidFill>
                <a:schemeClr val="bg2"/>
              </a:solidFill>
              <a:latin typeface="Tahoma" panose="020B0604030504040204" pitchFamily="34" charset="0"/>
              <a:ea typeface="微软雅黑" panose="020B0503020204020204" pitchFamily="34" charset="-122"/>
              <a:cs typeface="Tahoma" panose="020B0604030504040204" pitchFamily="34" charset="0"/>
            </a:endParaRPr>
          </a:p>
        </p:txBody>
      </p:sp>
      <p:sp>
        <p:nvSpPr>
          <p:cNvPr id="35" name="Freeform 5"/>
          <p:cNvSpPr>
            <a:spLocks noEditPoints="1"/>
          </p:cNvSpPr>
          <p:nvPr/>
        </p:nvSpPr>
        <p:spPr>
          <a:xfrm>
            <a:off x="204788" y="112713"/>
            <a:ext cx="493712"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rgbClr val="922E17"/>
          </a:solidFill>
          <a:ln w="9525">
            <a:noFill/>
          </a:ln>
        </p:spPr>
        <p:txBody>
          <a:bodyPr/>
          <a:lstStyle/>
          <a:p>
            <a:endParaRPr lang="zh-CN" altLang="en-US"/>
          </a:p>
        </p:txBody>
      </p:sp>
      <p:pic>
        <p:nvPicPr>
          <p:cNvPr id="2" name="图片 4">
            <a:extLst>
              <a:ext uri="{FF2B5EF4-FFF2-40B4-BE49-F238E27FC236}">
                <a16:creationId xmlns:a16="http://schemas.microsoft.com/office/drawing/2014/main" id="{944796D7-3617-012B-88C2-C8DD7B5A0053}"/>
              </a:ext>
            </a:extLst>
          </p:cNvPr>
          <p:cNvPicPr>
            <a:picLocks noChangeAspect="1"/>
          </p:cNvPicPr>
          <p:nvPr/>
        </p:nvPicPr>
        <p:blipFill rotWithShape="1">
          <a:blip r:embed="rId2">
            <a:extLst>
              <a:ext uri="{28A0092B-C50C-407E-A947-70E740481C1C}">
                <a14:useLocalDpi xmlns:a14="http://schemas.microsoft.com/office/drawing/2010/main" val="0"/>
              </a:ext>
            </a:extLst>
          </a:blip>
          <a:srcRect l="7437" t="1" r="43142" b="67026"/>
          <a:stretch/>
        </p:blipFill>
        <p:spPr>
          <a:xfrm>
            <a:off x="-254766" y="358775"/>
            <a:ext cx="3064068" cy="4373623"/>
          </a:xfrm>
          <a:prstGeom prst="rect">
            <a:avLst/>
          </a:prstGeom>
        </p:spPr>
      </p:pic>
      <p:graphicFrame>
        <p:nvGraphicFramePr>
          <p:cNvPr id="3" name="Table 2">
            <a:extLst>
              <a:ext uri="{FF2B5EF4-FFF2-40B4-BE49-F238E27FC236}">
                <a16:creationId xmlns:a16="http://schemas.microsoft.com/office/drawing/2014/main" id="{F34B33CB-7DB6-B0A7-A9E7-0D1782EE9C3C}"/>
              </a:ext>
            </a:extLst>
          </p:cNvPr>
          <p:cNvGraphicFramePr>
            <a:graphicFrameLocks noGrp="1"/>
          </p:cNvGraphicFramePr>
          <p:nvPr>
            <p:extLst>
              <p:ext uri="{D42A27DB-BD31-4B8C-83A1-F6EECF244321}">
                <p14:modId xmlns:p14="http://schemas.microsoft.com/office/powerpoint/2010/main" val="2069419771"/>
              </p:ext>
            </p:extLst>
          </p:nvPr>
        </p:nvGraphicFramePr>
        <p:xfrm>
          <a:off x="2702804" y="1667527"/>
          <a:ext cx="6320009" cy="3230880"/>
        </p:xfrm>
        <a:graphic>
          <a:graphicData uri="http://schemas.openxmlformats.org/drawingml/2006/table">
            <a:tbl>
              <a:tblPr firstRow="1" bandRow="1">
                <a:tableStyleId>{5C22544A-7EE6-4342-B048-85BDC9FD1C3A}</a:tableStyleId>
              </a:tblPr>
              <a:tblGrid>
                <a:gridCol w="2106670">
                  <a:extLst>
                    <a:ext uri="{9D8B030D-6E8A-4147-A177-3AD203B41FA5}">
                      <a16:colId xmlns:a16="http://schemas.microsoft.com/office/drawing/2014/main" val="2929373656"/>
                    </a:ext>
                  </a:extLst>
                </a:gridCol>
                <a:gridCol w="2332565">
                  <a:extLst>
                    <a:ext uri="{9D8B030D-6E8A-4147-A177-3AD203B41FA5}">
                      <a16:colId xmlns:a16="http://schemas.microsoft.com/office/drawing/2014/main" val="4018068378"/>
                    </a:ext>
                  </a:extLst>
                </a:gridCol>
                <a:gridCol w="1880774">
                  <a:extLst>
                    <a:ext uri="{9D8B030D-6E8A-4147-A177-3AD203B41FA5}">
                      <a16:colId xmlns:a16="http://schemas.microsoft.com/office/drawing/2014/main" val="4271185069"/>
                    </a:ext>
                  </a:extLst>
                </a:gridCol>
              </a:tblGrid>
              <a:tr h="370840">
                <a:tc>
                  <a:txBody>
                    <a:bodyPr/>
                    <a:lstStyle/>
                    <a:p>
                      <a:pPr algn="ctr"/>
                      <a:r>
                        <a:rPr lang="en-US" sz="2400" dirty="0">
                          <a:solidFill>
                            <a:schemeClr val="tx1">
                              <a:lumMod val="50000"/>
                            </a:schemeClr>
                          </a:solidFill>
                        </a:rPr>
                        <a:t>Văn </a:t>
                      </a:r>
                      <a:r>
                        <a:rPr lang="en-US" sz="2400" dirty="0" err="1">
                          <a:solidFill>
                            <a:schemeClr val="tx1">
                              <a:lumMod val="50000"/>
                            </a:schemeClr>
                          </a:solidFill>
                        </a:rPr>
                        <a:t>bản</a:t>
                      </a:r>
                      <a:endParaRPr lang="en-US" sz="2400" dirty="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solidFill>
                            <a:schemeClr val="tx1">
                              <a:lumMod val="50000"/>
                            </a:schemeClr>
                          </a:solidFill>
                        </a:rPr>
                        <a:t>Đặc</a:t>
                      </a:r>
                      <a:r>
                        <a:rPr lang="en-US" sz="2400" dirty="0">
                          <a:solidFill>
                            <a:schemeClr val="tx1">
                              <a:lumMod val="50000"/>
                            </a:schemeClr>
                          </a:solidFill>
                        </a:rPr>
                        <a:t> </a:t>
                      </a:r>
                      <a:r>
                        <a:rPr lang="en-US" sz="2400" dirty="0" err="1">
                          <a:solidFill>
                            <a:schemeClr val="tx1">
                              <a:lumMod val="50000"/>
                            </a:schemeClr>
                          </a:solidFill>
                        </a:rPr>
                        <a:t>điểm</a:t>
                      </a:r>
                      <a:r>
                        <a:rPr lang="en-US" sz="2400" dirty="0">
                          <a:solidFill>
                            <a:schemeClr val="tx1">
                              <a:lumMod val="50000"/>
                            </a:schemeClr>
                          </a:solidFill>
                        </a:rPr>
                        <a:t> </a:t>
                      </a:r>
                      <a:r>
                        <a:rPr lang="en-US" sz="2400" dirty="0" err="1">
                          <a:solidFill>
                            <a:schemeClr val="tx1">
                              <a:lumMod val="50000"/>
                            </a:schemeClr>
                          </a:solidFill>
                        </a:rPr>
                        <a:t>nhân</a:t>
                      </a:r>
                      <a:r>
                        <a:rPr lang="en-US" sz="2400" dirty="0">
                          <a:solidFill>
                            <a:schemeClr val="tx1">
                              <a:lumMod val="50000"/>
                            </a:schemeClr>
                          </a:solidFill>
                        </a:rPr>
                        <a:t> </a:t>
                      </a:r>
                      <a:r>
                        <a:rPr lang="en-US" sz="2400" dirty="0" err="1">
                          <a:solidFill>
                            <a:schemeClr val="tx1">
                              <a:lumMod val="50000"/>
                            </a:schemeClr>
                          </a:solidFill>
                        </a:rPr>
                        <a:t>vật</a:t>
                      </a:r>
                      <a:endParaRPr lang="en-US" sz="2400" dirty="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solidFill>
                            <a:schemeClr val="tx1">
                              <a:lumMod val="50000"/>
                            </a:schemeClr>
                          </a:solidFill>
                        </a:rPr>
                        <a:t>Đặc</a:t>
                      </a:r>
                      <a:r>
                        <a:rPr lang="en-US" sz="2400" dirty="0">
                          <a:solidFill>
                            <a:schemeClr val="tx1">
                              <a:lumMod val="50000"/>
                            </a:schemeClr>
                          </a:solidFill>
                        </a:rPr>
                        <a:t> </a:t>
                      </a:r>
                      <a:r>
                        <a:rPr lang="en-US" sz="2400" dirty="0" err="1">
                          <a:solidFill>
                            <a:schemeClr val="tx1">
                              <a:lumMod val="50000"/>
                            </a:schemeClr>
                          </a:solidFill>
                        </a:rPr>
                        <a:t>điểm</a:t>
                      </a:r>
                      <a:r>
                        <a:rPr lang="en-US" sz="2400" dirty="0">
                          <a:solidFill>
                            <a:schemeClr val="tx1">
                              <a:lumMod val="50000"/>
                            </a:schemeClr>
                          </a:solidFill>
                        </a:rPr>
                        <a:t> </a:t>
                      </a:r>
                      <a:r>
                        <a:rPr lang="en-US" sz="2400" dirty="0" err="1">
                          <a:solidFill>
                            <a:schemeClr val="tx1">
                              <a:lumMod val="50000"/>
                            </a:schemeClr>
                          </a:solidFill>
                        </a:rPr>
                        <a:t>lời</a:t>
                      </a:r>
                      <a:r>
                        <a:rPr lang="en-US" sz="2400" dirty="0">
                          <a:solidFill>
                            <a:schemeClr val="tx1">
                              <a:lumMod val="50000"/>
                            </a:schemeClr>
                          </a:solidFill>
                        </a:rPr>
                        <a:t> </a:t>
                      </a:r>
                      <a:r>
                        <a:rPr lang="en-US" sz="2400" dirty="0" err="1">
                          <a:solidFill>
                            <a:schemeClr val="tx1">
                              <a:lumMod val="50000"/>
                            </a:schemeClr>
                          </a:solidFill>
                        </a:rPr>
                        <a:t>thoại</a:t>
                      </a:r>
                      <a:endParaRPr lang="en-US" sz="2400" dirty="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6795555"/>
                  </a:ext>
                </a:extLst>
              </a:tr>
              <a:tr h="370840">
                <a:tc>
                  <a:txBody>
                    <a:bodyPr/>
                    <a:lstStyle/>
                    <a:p>
                      <a:pPr algn="just"/>
                      <a:r>
                        <a:rPr lang="en-US" sz="2000" i="1" dirty="0" err="1"/>
                        <a:t>Lục</a:t>
                      </a:r>
                      <a:r>
                        <a:rPr lang="en-US" sz="2000" i="1" dirty="0"/>
                        <a:t> Vân Tiên </a:t>
                      </a:r>
                      <a:r>
                        <a:rPr lang="en-US" sz="2000" i="1" dirty="0" err="1"/>
                        <a:t>cứu</a:t>
                      </a:r>
                      <a:r>
                        <a:rPr lang="en-US" sz="2000" i="1" dirty="0"/>
                        <a:t> </a:t>
                      </a:r>
                      <a:r>
                        <a:rPr lang="en-US" sz="2000" i="1" dirty="0" err="1"/>
                        <a:t>Kiều</a:t>
                      </a:r>
                      <a:r>
                        <a:rPr lang="en-US" sz="2000" i="1" dirty="0"/>
                        <a:t> </a:t>
                      </a:r>
                      <a:r>
                        <a:rPr lang="en-US" sz="2000" i="1" dirty="0" err="1"/>
                        <a:t>Nguyệt</a:t>
                      </a:r>
                      <a:r>
                        <a:rPr lang="en-US" sz="2000" i="1" dirty="0"/>
                        <a:t> Nga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0956755"/>
                  </a:ext>
                </a:extLst>
              </a:tr>
              <a:tr h="370840">
                <a:tc>
                  <a:txBody>
                    <a:bodyPr/>
                    <a:lstStyle/>
                    <a:p>
                      <a:pPr algn="just"/>
                      <a:r>
                        <a:rPr lang="en-US" sz="2000" i="1" dirty="0" err="1"/>
                        <a:t>Thuý</a:t>
                      </a:r>
                      <a:r>
                        <a:rPr lang="en-US" sz="2000" i="1" dirty="0"/>
                        <a:t> </a:t>
                      </a:r>
                      <a:r>
                        <a:rPr lang="en-US" sz="2000" i="1" dirty="0" err="1"/>
                        <a:t>Kiều</a:t>
                      </a:r>
                      <a:r>
                        <a:rPr lang="en-US" sz="2000" i="1" dirty="0"/>
                        <a:t> </a:t>
                      </a:r>
                      <a:r>
                        <a:rPr lang="en-US" sz="2000" i="1" dirty="0" err="1"/>
                        <a:t>báo</a:t>
                      </a:r>
                      <a:r>
                        <a:rPr lang="en-US" sz="2000" i="1" dirty="0"/>
                        <a:t> </a:t>
                      </a:r>
                      <a:r>
                        <a:rPr lang="en-US" sz="2000" i="1" dirty="0" err="1"/>
                        <a:t>ân</a:t>
                      </a:r>
                      <a:r>
                        <a:rPr lang="en-US" sz="2000" i="1" dirty="0"/>
                        <a:t>, </a:t>
                      </a:r>
                      <a:r>
                        <a:rPr lang="en-US" sz="2000" i="1" dirty="0" err="1"/>
                        <a:t>báo</a:t>
                      </a:r>
                      <a:r>
                        <a:rPr lang="en-US" sz="2000" i="1" dirty="0"/>
                        <a:t> </a:t>
                      </a:r>
                      <a:r>
                        <a:rPr lang="en-US" sz="2000" i="1" dirty="0" err="1"/>
                        <a:t>oán</a:t>
                      </a:r>
                      <a:endParaRPr lang="en-US" sz="2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7350073"/>
                  </a:ext>
                </a:extLst>
              </a:tr>
              <a:tr h="370840">
                <a:tc>
                  <a:txBody>
                    <a:bodyPr/>
                    <a:lstStyle/>
                    <a:p>
                      <a:pPr algn="just"/>
                      <a:r>
                        <a:rPr lang="en-US" sz="2000" i="1" dirty="0" err="1"/>
                        <a:t>Tiếng</a:t>
                      </a:r>
                      <a:r>
                        <a:rPr lang="en-US" sz="2000" i="1" dirty="0"/>
                        <a:t> </a:t>
                      </a:r>
                      <a:r>
                        <a:rPr lang="en-US" sz="2000" i="1" dirty="0" err="1"/>
                        <a:t>đàn</a:t>
                      </a:r>
                      <a:r>
                        <a:rPr lang="en-US" sz="2000" i="1" dirty="0"/>
                        <a:t> </a:t>
                      </a:r>
                      <a:r>
                        <a:rPr lang="en-US" sz="2000" i="1" dirty="0" err="1"/>
                        <a:t>giải</a:t>
                      </a:r>
                      <a:r>
                        <a:rPr lang="en-US" sz="2000" i="1" dirty="0"/>
                        <a:t> </a:t>
                      </a:r>
                      <a:r>
                        <a:rPr lang="en-US" sz="2000" i="1" dirty="0" err="1"/>
                        <a:t>oan</a:t>
                      </a:r>
                      <a:endParaRPr lang="en-US" sz="2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095582"/>
                  </a:ext>
                </a:extLst>
              </a:tr>
            </a:tbl>
          </a:graphicData>
        </a:graphic>
      </p:graphicFrame>
      <p:sp>
        <p:nvSpPr>
          <p:cNvPr id="4" name="TextBox 3">
            <a:extLst>
              <a:ext uri="{FF2B5EF4-FFF2-40B4-BE49-F238E27FC236}">
                <a16:creationId xmlns:a16="http://schemas.microsoft.com/office/drawing/2014/main" id="{081B23CC-619D-7273-5BEC-8C77B82D94B4}"/>
              </a:ext>
            </a:extLst>
          </p:cNvPr>
          <p:cNvSpPr txBox="1"/>
          <p:nvPr/>
        </p:nvSpPr>
        <p:spPr>
          <a:xfrm>
            <a:off x="2702804" y="604838"/>
            <a:ext cx="6236408" cy="1015663"/>
          </a:xfrm>
          <a:prstGeom prst="rect">
            <a:avLst/>
          </a:prstGeom>
          <a:noFill/>
        </p:spPr>
        <p:txBody>
          <a:bodyPr wrap="square" rtlCol="0">
            <a:spAutoFit/>
          </a:bodyPr>
          <a:lstStyle/>
          <a:p>
            <a:r>
              <a:rPr lang="en-US" sz="2000" dirty="0" err="1">
                <a:solidFill>
                  <a:srgbClr val="000000"/>
                </a:solidFill>
                <a:effectLst/>
                <a:latin typeface="Times New Roman" panose="02020603050405020304" pitchFamily="18" charset="0"/>
                <a:ea typeface="Times New Roman" panose="02020603050405020304" pitchFamily="18" charset="0"/>
              </a:rPr>
              <a:t>Đọc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lại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văn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bản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Lục</a:t>
            </a:r>
            <a:r>
              <a:rPr lang="en-US" sz="2000" i="1" dirty="0">
                <a:solidFill>
                  <a:srgbClr val="000000"/>
                </a:solidFill>
                <a:effectLst/>
                <a:latin typeface="Times New Roman" panose="02020603050405020304" pitchFamily="18" charset="0"/>
                <a:ea typeface="Times New Roman" panose="02020603050405020304" pitchFamily="18" charset="0"/>
              </a:rPr>
              <a:t> Vân Tiên </a:t>
            </a:r>
            <a:r>
              <a:rPr lang="en-US" sz="2000" i="1" dirty="0" err="1">
                <a:solidFill>
                  <a:srgbClr val="000000"/>
                </a:solidFill>
                <a:effectLst/>
                <a:latin typeface="Times New Roman" panose="02020603050405020304" pitchFamily="18" charset="0"/>
                <a:ea typeface="Times New Roman" panose="02020603050405020304" pitchFamily="18" charset="0"/>
              </a:rPr>
              <a:t>cứu</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Kiều</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Nguyệt</a:t>
            </a:r>
            <a:r>
              <a:rPr lang="en-US" sz="2000" i="1" dirty="0">
                <a:solidFill>
                  <a:srgbClr val="000000"/>
                </a:solidFill>
                <a:effectLst/>
                <a:latin typeface="Times New Roman" panose="02020603050405020304" pitchFamily="18" charset="0"/>
                <a:ea typeface="Times New Roman" panose="02020603050405020304" pitchFamily="18" charset="0"/>
              </a:rPr>
              <a:t> Nga</a:t>
            </a:r>
            <a:r>
              <a:rPr lang="en-US" sz="2000" i="1" dirty="0">
                <a:solidFill>
                  <a:srgbClr val="000000"/>
                </a:solidFill>
                <a:latin typeface="Times New Roman" panose="02020603050405020304" pitchFamily="18" charset="0"/>
                <a:ea typeface="Times New Roman" panose="02020603050405020304" pitchFamily="18" charset="0"/>
              </a:rPr>
              <a: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Thuý</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Kiều</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báo</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ân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báo</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oán</a:t>
            </a:r>
            <a:r>
              <a:rPr lang="en-US" sz="2000" i="1" dirty="0">
                <a:solidFill>
                  <a:srgbClr val="000000"/>
                </a:solidFill>
                <a:latin typeface="Times New Roman" panose="02020603050405020304" pitchFamily="18" charset="0"/>
                <a:ea typeface="Times New Roman" panose="02020603050405020304" pitchFamily="18" charset="0"/>
              </a:rPr>
              <a: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Tiếng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đàn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giải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oan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hoàn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thành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bảng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sau</a:t>
            </a:r>
            <a:r>
              <a:rPr lang="en-US" sz="2000" dirty="0">
                <a:solidFill>
                  <a:srgbClr val="000000"/>
                </a:solidFill>
                <a:latin typeface="Times New Roman" panose="02020603050405020304" pitchFamily="18" charset="0"/>
                <a:ea typeface="Times New Roman" panose="02020603050405020304" pitchFamily="18" charset="0"/>
              </a:rPr>
              <a:t>:</a:t>
            </a:r>
            <a:endParaRPr lang="en-US" sz="2000" dirty="0">
              <a:solidFill>
                <a:srgbClr val="000000"/>
              </a:solidFill>
              <a:effectLst/>
              <a:latin typeface="Microsoft Sans Serif" panose="020B0604020202020204" pitchFamily="34" charset="0"/>
              <a:ea typeface="Microsoft Sans Serif" panose="020B0604020202020204" pitchFamily="34" charset="0"/>
            </a:endParaRPr>
          </a:p>
        </p:txBody>
      </p:sp>
    </p:spTree>
    <p:extLst>
      <p:ext uri="{BB962C8B-B14F-4D97-AF65-F5344CB8AC3E}">
        <p14:creationId xmlns:p14="http://schemas.microsoft.com/office/powerpoint/2010/main" val="238190762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300" fill="hold"/>
                                        <p:tgtEl>
                                          <p:spTgt spid="35"/>
                                        </p:tgtEl>
                                        <p:attrNameLst>
                                          <p:attrName>ppt_w</p:attrName>
                                        </p:attrNameLst>
                                      </p:cBhvr>
                                      <p:tavLst>
                                        <p:tav tm="0">
                                          <p:val>
                                            <p:fltVal val="0"/>
                                          </p:val>
                                        </p:tav>
                                        <p:tav tm="100000">
                                          <p:val>
                                            <p:strVal val="#ppt_w"/>
                                          </p:val>
                                        </p:tav>
                                      </p:tavLst>
                                    </p:anim>
                                    <p:anim calcmode="lin" valueType="num">
                                      <p:cBhvr>
                                        <p:cTn id="8" dur="300" fill="hold"/>
                                        <p:tgtEl>
                                          <p:spTgt spid="35"/>
                                        </p:tgtEl>
                                        <p:attrNameLst>
                                          <p:attrName>ppt_h</p:attrName>
                                        </p:attrNameLst>
                                      </p:cBhvr>
                                      <p:tavLst>
                                        <p:tav tm="0">
                                          <p:val>
                                            <p:fltVal val="0"/>
                                          </p:val>
                                        </p:tav>
                                        <p:tav tm="100000">
                                          <p:val>
                                            <p:strVal val="#ppt_h"/>
                                          </p:val>
                                        </p:tav>
                                      </p:tavLst>
                                    </p:anim>
                                    <p:animEffect transition="in" filter="fade">
                                      <p:cBhvr>
                                        <p:cTn id="9" dur="300"/>
                                        <p:tgtEl>
                                          <p:spTgt spid="35"/>
                                        </p:tgtEl>
                                      </p:cBhvr>
                                    </p:animEffect>
                                  </p:childTnLst>
                                </p:cTn>
                              </p:par>
                            </p:childTnLst>
                          </p:cTn>
                        </p:par>
                        <p:par>
                          <p:cTn id="10" fill="hold">
                            <p:stCondLst>
                              <p:cond delay="3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3"/>
                                        </p:tgtEl>
                                        <p:attrNameLst>
                                          <p:attrName>style.visibility</p:attrName>
                                        </p:attrNameLst>
                                      </p:cBhvr>
                                      <p:to>
                                        <p:strVal val="visible"/>
                                      </p:to>
                                    </p:set>
                                    <p:anim calcmode="lin" valueType="num">
                                      <p:cBhvr>
                                        <p:cTn id="13" dur="4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33"/>
                                        </p:tgtEl>
                                        <p:attrNameLst>
                                          <p:attrName>ppt_y</p:attrName>
                                        </p:attrNameLst>
                                      </p:cBhvr>
                                      <p:tavLst>
                                        <p:tav tm="0">
                                          <p:val>
                                            <p:strVal val="#ppt_y"/>
                                          </p:val>
                                        </p:tav>
                                        <p:tav tm="100000">
                                          <p:val>
                                            <p:strVal val="#ppt_y"/>
                                          </p:val>
                                        </p:tav>
                                      </p:tavLst>
                                    </p:anim>
                                    <p:anim calcmode="lin" valueType="num">
                                      <p:cBhvr>
                                        <p:cTn id="15" dur="4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33"/>
                                        </p:tgtEl>
                                      </p:cBhvr>
                                    </p:animEffect>
                                  </p:childTnLst>
                                </p:cTn>
                              </p:par>
                              <p:par>
                                <p:cTn id="18" presetID="31"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fltVal val="0"/>
                                          </p:val>
                                        </p:tav>
                                        <p:tav tm="100000">
                                          <p:val>
                                            <p:strVal val="#ppt_w"/>
                                          </p:val>
                                        </p:tav>
                                      </p:tavLst>
                                    </p:anim>
                                    <p:anim calcmode="lin" valueType="num">
                                      <p:cBhvr>
                                        <p:cTn id="21" dur="1000" fill="hold"/>
                                        <p:tgtEl>
                                          <p:spTgt spid="2"/>
                                        </p:tgtEl>
                                        <p:attrNameLst>
                                          <p:attrName>ppt_h</p:attrName>
                                        </p:attrNameLst>
                                      </p:cBhvr>
                                      <p:tavLst>
                                        <p:tav tm="0">
                                          <p:val>
                                            <p:fltVal val="0"/>
                                          </p:val>
                                        </p:tav>
                                        <p:tav tm="100000">
                                          <p:val>
                                            <p:strVal val="#ppt_h"/>
                                          </p:val>
                                        </p:tav>
                                      </p:tavLst>
                                    </p:anim>
                                    <p:anim calcmode="lin" valueType="num">
                                      <p:cBhvr>
                                        <p:cTn id="22" dur="1000" fill="hold"/>
                                        <p:tgtEl>
                                          <p:spTgt spid="2"/>
                                        </p:tgtEl>
                                        <p:attrNameLst>
                                          <p:attrName>style.rotation</p:attrName>
                                        </p:attrNameLst>
                                      </p:cBhvr>
                                      <p:tavLst>
                                        <p:tav tm="0">
                                          <p:val>
                                            <p:fltVal val="90"/>
                                          </p:val>
                                        </p:tav>
                                        <p:tav tm="100000">
                                          <p:val>
                                            <p:fltVal val="0"/>
                                          </p:val>
                                        </p:tav>
                                      </p:tavLst>
                                    </p:anim>
                                    <p:animEffect transition="in" filter="fade">
                                      <p:cBhvr>
                                        <p:cTn id="23" dur="1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9">
            <a:extLst>
              <a:ext uri="{FF2B5EF4-FFF2-40B4-BE49-F238E27FC236}">
                <a16:creationId xmlns:a16="http://schemas.microsoft.com/office/drawing/2014/main" id="{8724ADCE-2C46-CFBE-27AA-AFAFA6D19E14}"/>
              </a:ext>
            </a:extLst>
          </p:cNvPr>
          <p:cNvSpPr/>
          <p:nvPr/>
        </p:nvSpPr>
        <p:spPr>
          <a:xfrm>
            <a:off x="1" y="5064415"/>
            <a:ext cx="9142810" cy="78540"/>
          </a:xfrm>
          <a:prstGeom prst="rect">
            <a:avLst/>
          </a:prstGeom>
          <a:solidFill>
            <a:srgbClr val="922E17"/>
          </a:solidFill>
          <a:ln w="9525">
            <a:noFill/>
          </a:ln>
        </p:spPr>
        <p:txBody>
          <a:bodyPr/>
          <a:lstStyle/>
          <a:p>
            <a:pPr defTabSz="685434" fontAlgn="base">
              <a:spcBef>
                <a:spcPct val="0"/>
              </a:spcBef>
              <a:spcAft>
                <a:spcPct val="0"/>
              </a:spcAft>
            </a:pPr>
            <a:endParaRPr lang="zh-CN" altLang="en-US" sz="1349" dirty="0">
              <a:solidFill>
                <a:srgbClr val="424554"/>
              </a:solidFill>
              <a:ea typeface="宋体" panose="02010600030101010101" pitchFamily="2" charset="-122"/>
            </a:endParaRPr>
          </a:p>
        </p:txBody>
      </p:sp>
      <p:graphicFrame>
        <p:nvGraphicFramePr>
          <p:cNvPr id="3" name="Table 2">
            <a:extLst>
              <a:ext uri="{FF2B5EF4-FFF2-40B4-BE49-F238E27FC236}">
                <a16:creationId xmlns:a16="http://schemas.microsoft.com/office/drawing/2014/main" id="{B7F923B9-D2A3-9456-8768-228E016F95C8}"/>
              </a:ext>
            </a:extLst>
          </p:cNvPr>
          <p:cNvGraphicFramePr>
            <a:graphicFrameLocks noGrp="1"/>
          </p:cNvGraphicFramePr>
          <p:nvPr>
            <p:extLst>
              <p:ext uri="{D42A27DB-BD31-4B8C-83A1-F6EECF244321}">
                <p14:modId xmlns:p14="http://schemas.microsoft.com/office/powerpoint/2010/main" val="122379615"/>
              </p:ext>
            </p:extLst>
          </p:nvPr>
        </p:nvGraphicFramePr>
        <p:xfrm>
          <a:off x="88136" y="77118"/>
          <a:ext cx="8934677" cy="4702780"/>
        </p:xfrm>
        <a:graphic>
          <a:graphicData uri="http://schemas.openxmlformats.org/drawingml/2006/table">
            <a:tbl>
              <a:tblPr firstRow="1" bandRow="1">
                <a:tableStyleId>{5C22544A-7EE6-4342-B048-85BDC9FD1C3A}</a:tableStyleId>
              </a:tblPr>
              <a:tblGrid>
                <a:gridCol w="1685580">
                  <a:extLst>
                    <a:ext uri="{9D8B030D-6E8A-4147-A177-3AD203B41FA5}">
                      <a16:colId xmlns:a16="http://schemas.microsoft.com/office/drawing/2014/main" val="2929373656"/>
                    </a:ext>
                  </a:extLst>
                </a:gridCol>
                <a:gridCol w="4373696">
                  <a:extLst>
                    <a:ext uri="{9D8B030D-6E8A-4147-A177-3AD203B41FA5}">
                      <a16:colId xmlns:a16="http://schemas.microsoft.com/office/drawing/2014/main" val="4018068378"/>
                    </a:ext>
                  </a:extLst>
                </a:gridCol>
                <a:gridCol w="2875401">
                  <a:extLst>
                    <a:ext uri="{9D8B030D-6E8A-4147-A177-3AD203B41FA5}">
                      <a16:colId xmlns:a16="http://schemas.microsoft.com/office/drawing/2014/main" val="4271185069"/>
                    </a:ext>
                  </a:extLst>
                </a:gridCol>
              </a:tblGrid>
              <a:tr h="698672">
                <a:tc>
                  <a:txBody>
                    <a:bodyPr/>
                    <a:lstStyle/>
                    <a:p>
                      <a:pPr algn="ctr"/>
                      <a:r>
                        <a:rPr lang="en-US" sz="2400" dirty="0">
                          <a:solidFill>
                            <a:schemeClr val="tx1">
                              <a:lumMod val="50000"/>
                            </a:schemeClr>
                          </a:solidFill>
                        </a:rPr>
                        <a:t>Văn </a:t>
                      </a:r>
                      <a:r>
                        <a:rPr lang="en-US" sz="2400" dirty="0" err="1">
                          <a:solidFill>
                            <a:schemeClr val="tx1">
                              <a:lumMod val="50000"/>
                            </a:schemeClr>
                          </a:solidFill>
                        </a:rPr>
                        <a:t>bản</a:t>
                      </a:r>
                      <a:endParaRPr lang="en-US" sz="2400" dirty="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solidFill>
                            <a:schemeClr val="tx1">
                              <a:lumMod val="50000"/>
                            </a:schemeClr>
                          </a:solidFill>
                        </a:rPr>
                        <a:t>Đặc</a:t>
                      </a:r>
                      <a:r>
                        <a:rPr lang="en-US" sz="2400" dirty="0">
                          <a:solidFill>
                            <a:schemeClr val="tx1">
                              <a:lumMod val="50000"/>
                            </a:schemeClr>
                          </a:solidFill>
                        </a:rPr>
                        <a:t> </a:t>
                      </a:r>
                      <a:r>
                        <a:rPr lang="en-US" sz="2400" dirty="0" err="1">
                          <a:solidFill>
                            <a:schemeClr val="tx1">
                              <a:lumMod val="50000"/>
                            </a:schemeClr>
                          </a:solidFill>
                        </a:rPr>
                        <a:t>điểm</a:t>
                      </a:r>
                      <a:r>
                        <a:rPr lang="en-US" sz="2400" dirty="0">
                          <a:solidFill>
                            <a:schemeClr val="tx1">
                              <a:lumMod val="50000"/>
                            </a:schemeClr>
                          </a:solidFill>
                        </a:rPr>
                        <a:t> </a:t>
                      </a:r>
                      <a:r>
                        <a:rPr lang="en-US" sz="2400" dirty="0" err="1">
                          <a:solidFill>
                            <a:schemeClr val="tx1">
                              <a:lumMod val="50000"/>
                            </a:schemeClr>
                          </a:solidFill>
                        </a:rPr>
                        <a:t>nhân</a:t>
                      </a:r>
                      <a:r>
                        <a:rPr lang="en-US" sz="2400" dirty="0">
                          <a:solidFill>
                            <a:schemeClr val="tx1">
                              <a:lumMod val="50000"/>
                            </a:schemeClr>
                          </a:solidFill>
                        </a:rPr>
                        <a:t> </a:t>
                      </a:r>
                      <a:r>
                        <a:rPr lang="en-US" sz="2400" dirty="0" err="1">
                          <a:solidFill>
                            <a:schemeClr val="tx1">
                              <a:lumMod val="50000"/>
                            </a:schemeClr>
                          </a:solidFill>
                        </a:rPr>
                        <a:t>vật</a:t>
                      </a:r>
                      <a:endParaRPr lang="en-US" sz="2400" dirty="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solidFill>
                            <a:schemeClr val="tx1">
                              <a:lumMod val="50000"/>
                            </a:schemeClr>
                          </a:solidFill>
                        </a:rPr>
                        <a:t>Đặc</a:t>
                      </a:r>
                      <a:r>
                        <a:rPr lang="en-US" sz="2400" dirty="0">
                          <a:solidFill>
                            <a:schemeClr val="tx1">
                              <a:lumMod val="50000"/>
                            </a:schemeClr>
                          </a:solidFill>
                        </a:rPr>
                        <a:t> </a:t>
                      </a:r>
                      <a:r>
                        <a:rPr lang="en-US" sz="2400" dirty="0" err="1">
                          <a:solidFill>
                            <a:schemeClr val="tx1">
                              <a:lumMod val="50000"/>
                            </a:schemeClr>
                          </a:solidFill>
                        </a:rPr>
                        <a:t>điểm</a:t>
                      </a:r>
                      <a:r>
                        <a:rPr lang="en-US" sz="2400" dirty="0">
                          <a:solidFill>
                            <a:schemeClr val="tx1">
                              <a:lumMod val="50000"/>
                            </a:schemeClr>
                          </a:solidFill>
                        </a:rPr>
                        <a:t> </a:t>
                      </a:r>
                      <a:r>
                        <a:rPr lang="en-US" sz="2400" dirty="0" err="1">
                          <a:solidFill>
                            <a:schemeClr val="tx1">
                              <a:lumMod val="50000"/>
                            </a:schemeClr>
                          </a:solidFill>
                        </a:rPr>
                        <a:t>lời</a:t>
                      </a:r>
                      <a:r>
                        <a:rPr lang="en-US" sz="2400" dirty="0">
                          <a:solidFill>
                            <a:schemeClr val="tx1">
                              <a:lumMod val="50000"/>
                            </a:schemeClr>
                          </a:solidFill>
                        </a:rPr>
                        <a:t> </a:t>
                      </a:r>
                      <a:r>
                        <a:rPr lang="en-US" sz="2400" dirty="0" err="1">
                          <a:solidFill>
                            <a:schemeClr val="tx1">
                              <a:lumMod val="50000"/>
                            </a:schemeClr>
                          </a:solidFill>
                        </a:rPr>
                        <a:t>thoại</a:t>
                      </a:r>
                      <a:endParaRPr lang="en-US" sz="2400" dirty="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6795555"/>
                  </a:ext>
                </a:extLst>
              </a:tr>
              <a:tr h="4004108">
                <a:tc>
                  <a:txBody>
                    <a:bodyPr/>
                    <a:lstStyle/>
                    <a:p>
                      <a:pPr algn="just"/>
                      <a:endParaRPr lang="en-US" sz="2000" i="1" dirty="0"/>
                    </a:p>
                    <a:p>
                      <a:pPr algn="just"/>
                      <a:endParaRPr lang="en-US" sz="2000" i="1" dirty="0"/>
                    </a:p>
                    <a:p>
                      <a:pPr algn="just"/>
                      <a:endParaRPr lang="en-US" sz="2000" i="1" dirty="0"/>
                    </a:p>
                    <a:p>
                      <a:pPr algn="just"/>
                      <a:endParaRPr lang="en-US" sz="2000" i="1" dirty="0"/>
                    </a:p>
                    <a:p>
                      <a:pPr algn="just"/>
                      <a:r>
                        <a:rPr lang="en-US" sz="2000" i="1" dirty="0" err="1">
                          <a:solidFill>
                            <a:srgbClr val="FF0000"/>
                          </a:solidFill>
                        </a:rPr>
                        <a:t>Lục</a:t>
                      </a:r>
                      <a:r>
                        <a:rPr lang="en-US" sz="2000" i="1" dirty="0">
                          <a:solidFill>
                            <a:srgbClr val="FF0000"/>
                          </a:solidFill>
                        </a:rPr>
                        <a:t> Vân Tiên </a:t>
                      </a:r>
                      <a:r>
                        <a:rPr lang="en-US" sz="2000" i="1" dirty="0" err="1">
                          <a:solidFill>
                            <a:srgbClr val="FF0000"/>
                          </a:solidFill>
                        </a:rPr>
                        <a:t>cứu</a:t>
                      </a:r>
                      <a:r>
                        <a:rPr lang="en-US" sz="2000" i="1" dirty="0">
                          <a:solidFill>
                            <a:srgbClr val="FF0000"/>
                          </a:solidFill>
                        </a:rPr>
                        <a:t> </a:t>
                      </a:r>
                      <a:r>
                        <a:rPr lang="en-US" sz="2000" i="1" dirty="0" err="1">
                          <a:solidFill>
                            <a:srgbClr val="FF0000"/>
                          </a:solidFill>
                        </a:rPr>
                        <a:t>Kiều</a:t>
                      </a:r>
                      <a:r>
                        <a:rPr lang="en-US" sz="2000" i="1" dirty="0">
                          <a:solidFill>
                            <a:srgbClr val="FF0000"/>
                          </a:solidFill>
                        </a:rPr>
                        <a:t> </a:t>
                      </a:r>
                      <a:r>
                        <a:rPr lang="en-US" sz="2000" i="1" dirty="0" err="1">
                          <a:solidFill>
                            <a:srgbClr val="FF0000"/>
                          </a:solidFill>
                        </a:rPr>
                        <a:t>Nguyệt</a:t>
                      </a:r>
                      <a:r>
                        <a:rPr lang="en-US" sz="2000" i="1" dirty="0">
                          <a:solidFill>
                            <a:srgbClr val="FF0000"/>
                          </a:solidFill>
                        </a:rPr>
                        <a:t> Nga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0956755"/>
                  </a:ext>
                </a:extLst>
              </a:tr>
            </a:tbl>
          </a:graphicData>
        </a:graphic>
      </p:graphicFrame>
      <p:sp>
        <p:nvSpPr>
          <p:cNvPr id="4" name="TextBox 3">
            <a:extLst>
              <a:ext uri="{FF2B5EF4-FFF2-40B4-BE49-F238E27FC236}">
                <a16:creationId xmlns:a16="http://schemas.microsoft.com/office/drawing/2014/main" id="{A10FC57D-776A-06D0-EC76-256817BB8496}"/>
              </a:ext>
            </a:extLst>
          </p:cNvPr>
          <p:cNvSpPr txBox="1"/>
          <p:nvPr/>
        </p:nvSpPr>
        <p:spPr>
          <a:xfrm>
            <a:off x="1850833" y="905446"/>
            <a:ext cx="4175393" cy="3816429"/>
          </a:xfrm>
          <a:prstGeom prst="rect">
            <a:avLst/>
          </a:prstGeom>
          <a:noFill/>
        </p:spPr>
        <p:txBody>
          <a:bodyPr wrap="square" rtlCol="0">
            <a:spAutoFit/>
          </a:bodyPr>
          <a:lstStyle/>
          <a:p>
            <a:pPr algn="just"/>
            <a:r>
              <a:rPr lang="vi-VN" sz="2200" dirty="0">
                <a:solidFill>
                  <a:srgbClr val="000000"/>
                </a:solidFill>
                <a:effectLst/>
                <a:latin typeface="Times New Roman" panose="02020603050405020304" pitchFamily="18" charset="0"/>
                <a:ea typeface="Times New Roman" panose="02020603050405020304" pitchFamily="18" charset="0"/>
              </a:rPr>
              <a:t>Đặc điểm, tính cách của nhân vật Lục Vân Tiên và Kiều Nguyệt Nga được thể hiện qua hành động, ngôn ngữ (lời thoại), cụ thể:</a:t>
            </a:r>
            <a:endParaRPr lang="en-US" sz="2200" dirty="0">
              <a:solidFill>
                <a:srgbClr val="000000"/>
              </a:solidFill>
              <a:effectLst/>
              <a:latin typeface="Microsoft Sans Serif" panose="020B0604020202020204" pitchFamily="34" charset="0"/>
              <a:ea typeface="Microsoft Sans Serif" panose="020B0604020202020204" pitchFamily="34" charset="0"/>
            </a:endParaRPr>
          </a:p>
          <a:p>
            <a:pPr algn="just"/>
            <a:r>
              <a:rPr lang="vi-VN" sz="2200" dirty="0">
                <a:solidFill>
                  <a:srgbClr val="000000"/>
                </a:solidFill>
                <a:effectLst/>
                <a:latin typeface="Times New Roman" panose="02020603050405020304" pitchFamily="18" charset="0"/>
                <a:ea typeface="Times New Roman" panose="02020603050405020304" pitchFamily="18" charset="0"/>
              </a:rPr>
              <a:t>– Lục Vân Tiên mang những phẩm chất của người anh húng lí tưởng của nhân dân: anh hùng, hào hiệp, giàu lòng nhân ái, trọng nghĩa khinh tài</a:t>
            </a:r>
            <a:endParaRPr lang="en-US" sz="2200" dirty="0">
              <a:solidFill>
                <a:srgbClr val="000000"/>
              </a:solidFill>
              <a:effectLst/>
              <a:latin typeface="Microsoft Sans Serif" panose="020B0604020202020204" pitchFamily="34" charset="0"/>
              <a:ea typeface="Microsoft Sans Serif" panose="020B0604020202020204" pitchFamily="34" charset="0"/>
            </a:endParaRPr>
          </a:p>
          <a:p>
            <a:r>
              <a:rPr lang="vi-VN" sz="2200" kern="0" dirty="0">
                <a:solidFill>
                  <a:srgbClr val="000000"/>
                </a:solidFill>
                <a:effectLst/>
                <a:latin typeface="Times New Roman" panose="02020603050405020304" pitchFamily="18" charset="0"/>
                <a:ea typeface="Times New Roman" panose="02020603050405020304" pitchFamily="18" charset="0"/>
              </a:rPr>
              <a:t>– Kiều Nguyệt Nga: gia giáo, nền nếp, hiếu thảo, ân nghĩa thuỷ chung</a:t>
            </a:r>
            <a:endParaRPr lang="en-US" sz="2200" dirty="0"/>
          </a:p>
        </p:txBody>
      </p:sp>
      <p:sp>
        <p:nvSpPr>
          <p:cNvPr id="5" name="TextBox 4">
            <a:extLst>
              <a:ext uri="{FF2B5EF4-FFF2-40B4-BE49-F238E27FC236}">
                <a16:creationId xmlns:a16="http://schemas.microsoft.com/office/drawing/2014/main" id="{EB06AA6D-CF6B-2CDA-6261-1CC4DA96C381}"/>
              </a:ext>
            </a:extLst>
          </p:cNvPr>
          <p:cNvSpPr txBox="1"/>
          <p:nvPr/>
        </p:nvSpPr>
        <p:spPr>
          <a:xfrm>
            <a:off x="6263088" y="1685580"/>
            <a:ext cx="2710150" cy="1938992"/>
          </a:xfrm>
          <a:prstGeom prst="rect">
            <a:avLst/>
          </a:prstGeom>
          <a:noFill/>
        </p:spPr>
        <p:txBody>
          <a:bodyPr wrap="square" rtlCol="0">
            <a:spAutoFit/>
          </a:bodyPr>
          <a:lstStyle/>
          <a:p>
            <a:pPr algn="just"/>
            <a:r>
              <a:rPr lang="vi-VN" sz="2400" kern="0" dirty="0">
                <a:solidFill>
                  <a:srgbClr val="000000"/>
                </a:solidFill>
                <a:effectLst/>
                <a:latin typeface="Times New Roman" panose="02020603050405020304" pitchFamily="18" charset="0"/>
                <a:ea typeface="Times New Roman" panose="02020603050405020304" pitchFamily="18" charset="0"/>
              </a:rPr>
              <a:t>Ngôn ngữ đối thoại giữa các nhân vật, góp phần thể hiện  đặc điểm, tính cách của nhân vật</a:t>
            </a:r>
            <a:endParaRPr lang="en-US" sz="2400" dirty="0"/>
          </a:p>
        </p:txBody>
      </p:sp>
    </p:spTree>
    <p:extLst>
      <p:ext uri="{BB962C8B-B14F-4D97-AF65-F5344CB8AC3E}">
        <p14:creationId xmlns:p14="http://schemas.microsoft.com/office/powerpoint/2010/main" val="310763118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9">
            <a:extLst>
              <a:ext uri="{FF2B5EF4-FFF2-40B4-BE49-F238E27FC236}">
                <a16:creationId xmlns:a16="http://schemas.microsoft.com/office/drawing/2014/main" id="{8724ADCE-2C46-CFBE-27AA-AFAFA6D19E14}"/>
              </a:ext>
            </a:extLst>
          </p:cNvPr>
          <p:cNvSpPr/>
          <p:nvPr/>
        </p:nvSpPr>
        <p:spPr>
          <a:xfrm>
            <a:off x="1" y="5064415"/>
            <a:ext cx="9142810" cy="78540"/>
          </a:xfrm>
          <a:prstGeom prst="rect">
            <a:avLst/>
          </a:prstGeom>
          <a:solidFill>
            <a:srgbClr val="922E17"/>
          </a:solidFill>
          <a:ln w="9525">
            <a:noFill/>
          </a:ln>
        </p:spPr>
        <p:txBody>
          <a:bodyPr/>
          <a:lstStyle/>
          <a:p>
            <a:pPr defTabSz="685434" fontAlgn="base">
              <a:spcBef>
                <a:spcPct val="0"/>
              </a:spcBef>
              <a:spcAft>
                <a:spcPct val="0"/>
              </a:spcAft>
            </a:pPr>
            <a:endParaRPr lang="zh-CN" altLang="en-US" sz="1349" dirty="0">
              <a:solidFill>
                <a:srgbClr val="424554"/>
              </a:solidFill>
              <a:ea typeface="宋体" panose="02010600030101010101" pitchFamily="2" charset="-122"/>
            </a:endParaRPr>
          </a:p>
        </p:txBody>
      </p:sp>
      <p:graphicFrame>
        <p:nvGraphicFramePr>
          <p:cNvPr id="3" name="Table 2">
            <a:extLst>
              <a:ext uri="{FF2B5EF4-FFF2-40B4-BE49-F238E27FC236}">
                <a16:creationId xmlns:a16="http://schemas.microsoft.com/office/drawing/2014/main" id="{B7F923B9-D2A3-9456-8768-228E016F95C8}"/>
              </a:ext>
            </a:extLst>
          </p:cNvPr>
          <p:cNvGraphicFramePr>
            <a:graphicFrameLocks noGrp="1"/>
          </p:cNvGraphicFramePr>
          <p:nvPr>
            <p:extLst>
              <p:ext uri="{D42A27DB-BD31-4B8C-83A1-F6EECF244321}">
                <p14:modId xmlns:p14="http://schemas.microsoft.com/office/powerpoint/2010/main" val="377820548"/>
              </p:ext>
            </p:extLst>
          </p:nvPr>
        </p:nvGraphicFramePr>
        <p:xfrm>
          <a:off x="88136" y="77118"/>
          <a:ext cx="8934677" cy="4827068"/>
        </p:xfrm>
        <a:graphic>
          <a:graphicData uri="http://schemas.openxmlformats.org/drawingml/2006/table">
            <a:tbl>
              <a:tblPr firstRow="1" bandRow="1">
                <a:tableStyleId>{5C22544A-7EE6-4342-B048-85BDC9FD1C3A}</a:tableStyleId>
              </a:tblPr>
              <a:tblGrid>
                <a:gridCol w="1685580">
                  <a:extLst>
                    <a:ext uri="{9D8B030D-6E8A-4147-A177-3AD203B41FA5}">
                      <a16:colId xmlns:a16="http://schemas.microsoft.com/office/drawing/2014/main" val="2929373656"/>
                    </a:ext>
                  </a:extLst>
                </a:gridCol>
                <a:gridCol w="4748270">
                  <a:extLst>
                    <a:ext uri="{9D8B030D-6E8A-4147-A177-3AD203B41FA5}">
                      <a16:colId xmlns:a16="http://schemas.microsoft.com/office/drawing/2014/main" val="4018068378"/>
                    </a:ext>
                  </a:extLst>
                </a:gridCol>
                <a:gridCol w="2500827">
                  <a:extLst>
                    <a:ext uri="{9D8B030D-6E8A-4147-A177-3AD203B41FA5}">
                      <a16:colId xmlns:a16="http://schemas.microsoft.com/office/drawing/2014/main" val="4271185069"/>
                    </a:ext>
                  </a:extLst>
                </a:gridCol>
              </a:tblGrid>
              <a:tr h="698672">
                <a:tc>
                  <a:txBody>
                    <a:bodyPr/>
                    <a:lstStyle/>
                    <a:p>
                      <a:pPr algn="ctr"/>
                      <a:r>
                        <a:rPr lang="en-US" sz="2400" dirty="0">
                          <a:solidFill>
                            <a:schemeClr val="tx1">
                              <a:lumMod val="50000"/>
                            </a:schemeClr>
                          </a:solidFill>
                        </a:rPr>
                        <a:t>Văn </a:t>
                      </a:r>
                      <a:r>
                        <a:rPr lang="en-US" sz="2400" dirty="0" err="1">
                          <a:solidFill>
                            <a:schemeClr val="tx1">
                              <a:lumMod val="50000"/>
                            </a:schemeClr>
                          </a:solidFill>
                        </a:rPr>
                        <a:t>bản</a:t>
                      </a:r>
                      <a:endParaRPr lang="en-US" sz="2400" dirty="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solidFill>
                            <a:schemeClr val="tx1">
                              <a:lumMod val="50000"/>
                            </a:schemeClr>
                          </a:solidFill>
                        </a:rPr>
                        <a:t>Đặc</a:t>
                      </a:r>
                      <a:r>
                        <a:rPr lang="en-US" sz="2400" dirty="0">
                          <a:solidFill>
                            <a:schemeClr val="tx1">
                              <a:lumMod val="50000"/>
                            </a:schemeClr>
                          </a:solidFill>
                        </a:rPr>
                        <a:t> </a:t>
                      </a:r>
                      <a:r>
                        <a:rPr lang="en-US" sz="2400" dirty="0" err="1">
                          <a:solidFill>
                            <a:schemeClr val="tx1">
                              <a:lumMod val="50000"/>
                            </a:schemeClr>
                          </a:solidFill>
                        </a:rPr>
                        <a:t>điểm</a:t>
                      </a:r>
                      <a:r>
                        <a:rPr lang="en-US" sz="2400" dirty="0">
                          <a:solidFill>
                            <a:schemeClr val="tx1">
                              <a:lumMod val="50000"/>
                            </a:schemeClr>
                          </a:solidFill>
                        </a:rPr>
                        <a:t> </a:t>
                      </a:r>
                      <a:r>
                        <a:rPr lang="en-US" sz="2400" dirty="0" err="1">
                          <a:solidFill>
                            <a:schemeClr val="tx1">
                              <a:lumMod val="50000"/>
                            </a:schemeClr>
                          </a:solidFill>
                        </a:rPr>
                        <a:t>nhân</a:t>
                      </a:r>
                      <a:r>
                        <a:rPr lang="en-US" sz="2400" dirty="0">
                          <a:solidFill>
                            <a:schemeClr val="tx1">
                              <a:lumMod val="50000"/>
                            </a:schemeClr>
                          </a:solidFill>
                        </a:rPr>
                        <a:t> </a:t>
                      </a:r>
                      <a:r>
                        <a:rPr lang="en-US" sz="2400" dirty="0" err="1">
                          <a:solidFill>
                            <a:schemeClr val="tx1">
                              <a:lumMod val="50000"/>
                            </a:schemeClr>
                          </a:solidFill>
                        </a:rPr>
                        <a:t>vật</a:t>
                      </a:r>
                      <a:endParaRPr lang="en-US" sz="2400" dirty="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solidFill>
                            <a:schemeClr val="tx1">
                              <a:lumMod val="50000"/>
                            </a:schemeClr>
                          </a:solidFill>
                        </a:rPr>
                        <a:t>Đặc</a:t>
                      </a:r>
                      <a:r>
                        <a:rPr lang="en-US" sz="2400" dirty="0">
                          <a:solidFill>
                            <a:schemeClr val="tx1">
                              <a:lumMod val="50000"/>
                            </a:schemeClr>
                          </a:solidFill>
                        </a:rPr>
                        <a:t> </a:t>
                      </a:r>
                      <a:r>
                        <a:rPr lang="en-US" sz="2400" dirty="0" err="1">
                          <a:solidFill>
                            <a:schemeClr val="tx1">
                              <a:lumMod val="50000"/>
                            </a:schemeClr>
                          </a:solidFill>
                        </a:rPr>
                        <a:t>điểm</a:t>
                      </a:r>
                      <a:r>
                        <a:rPr lang="en-US" sz="2400" dirty="0">
                          <a:solidFill>
                            <a:schemeClr val="tx1">
                              <a:lumMod val="50000"/>
                            </a:schemeClr>
                          </a:solidFill>
                        </a:rPr>
                        <a:t> </a:t>
                      </a:r>
                      <a:r>
                        <a:rPr lang="en-US" sz="2400" dirty="0" err="1">
                          <a:solidFill>
                            <a:schemeClr val="tx1">
                              <a:lumMod val="50000"/>
                            </a:schemeClr>
                          </a:solidFill>
                        </a:rPr>
                        <a:t>lời</a:t>
                      </a:r>
                      <a:r>
                        <a:rPr lang="en-US" sz="2400" dirty="0">
                          <a:solidFill>
                            <a:schemeClr val="tx1">
                              <a:lumMod val="50000"/>
                            </a:schemeClr>
                          </a:solidFill>
                        </a:rPr>
                        <a:t> </a:t>
                      </a:r>
                      <a:r>
                        <a:rPr lang="en-US" sz="2400" dirty="0" err="1">
                          <a:solidFill>
                            <a:schemeClr val="tx1">
                              <a:lumMod val="50000"/>
                            </a:schemeClr>
                          </a:solidFill>
                        </a:rPr>
                        <a:t>thoại</a:t>
                      </a:r>
                      <a:endParaRPr lang="en-US" sz="2400" dirty="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6795555"/>
                  </a:ext>
                </a:extLst>
              </a:tr>
              <a:tr h="4004108">
                <a:tc>
                  <a:txBody>
                    <a:bodyPr/>
                    <a:lstStyle/>
                    <a:p>
                      <a:pPr algn="just"/>
                      <a:endParaRPr lang="en-US" sz="2000" i="1" dirty="0"/>
                    </a:p>
                    <a:p>
                      <a:pPr algn="just"/>
                      <a:endParaRPr lang="en-US" sz="2000" i="1" dirty="0"/>
                    </a:p>
                    <a:p>
                      <a:pPr algn="just"/>
                      <a:endParaRPr lang="en-US" sz="2000" i="1" dirty="0"/>
                    </a:p>
                    <a:p>
                      <a:pPr algn="just"/>
                      <a:endParaRPr lang="en-US" sz="2000" i="1" dirty="0"/>
                    </a:p>
                    <a:p>
                      <a:pPr algn="just"/>
                      <a:r>
                        <a:rPr lang="en-US" sz="2000" i="1" dirty="0" err="1">
                          <a:solidFill>
                            <a:srgbClr val="FF0000"/>
                          </a:solidFill>
                        </a:rPr>
                        <a:t>Thuý</a:t>
                      </a:r>
                      <a:r>
                        <a:rPr lang="en-US" sz="2000" i="1" dirty="0">
                          <a:solidFill>
                            <a:srgbClr val="FF0000"/>
                          </a:solidFill>
                        </a:rPr>
                        <a:t> </a:t>
                      </a:r>
                      <a:r>
                        <a:rPr lang="en-US" sz="2000" i="1" dirty="0" err="1">
                          <a:solidFill>
                            <a:srgbClr val="FF0000"/>
                          </a:solidFill>
                        </a:rPr>
                        <a:t>Kiều</a:t>
                      </a:r>
                      <a:r>
                        <a:rPr lang="en-US" sz="2000" i="1" dirty="0">
                          <a:solidFill>
                            <a:srgbClr val="FF0000"/>
                          </a:solidFill>
                        </a:rPr>
                        <a:t> </a:t>
                      </a:r>
                      <a:r>
                        <a:rPr lang="en-US" sz="2000" i="1" dirty="0" err="1">
                          <a:solidFill>
                            <a:srgbClr val="FF0000"/>
                          </a:solidFill>
                        </a:rPr>
                        <a:t>báo</a:t>
                      </a:r>
                      <a:r>
                        <a:rPr lang="en-US" sz="2000" i="1" dirty="0">
                          <a:solidFill>
                            <a:srgbClr val="FF0000"/>
                          </a:solidFill>
                        </a:rPr>
                        <a:t> </a:t>
                      </a:r>
                      <a:r>
                        <a:rPr lang="en-US" sz="2000" i="1" dirty="0" err="1">
                          <a:solidFill>
                            <a:srgbClr val="FF0000"/>
                          </a:solidFill>
                        </a:rPr>
                        <a:t>ân</a:t>
                      </a:r>
                      <a:r>
                        <a:rPr lang="en-US" sz="2000" i="1" dirty="0">
                          <a:solidFill>
                            <a:srgbClr val="FF0000"/>
                          </a:solidFill>
                        </a:rPr>
                        <a:t>, </a:t>
                      </a:r>
                      <a:r>
                        <a:rPr lang="en-US" sz="2000" i="1" dirty="0" err="1">
                          <a:solidFill>
                            <a:srgbClr val="FF0000"/>
                          </a:solidFill>
                        </a:rPr>
                        <a:t>báo</a:t>
                      </a:r>
                      <a:r>
                        <a:rPr lang="en-US" sz="2000" i="1" dirty="0">
                          <a:solidFill>
                            <a:srgbClr val="FF0000"/>
                          </a:solidFill>
                        </a:rPr>
                        <a:t> </a:t>
                      </a:r>
                      <a:r>
                        <a:rPr lang="en-US" sz="2000" i="1" dirty="0" err="1">
                          <a:solidFill>
                            <a:srgbClr val="FF0000"/>
                          </a:solidFill>
                        </a:rPr>
                        <a:t>oán</a:t>
                      </a:r>
                      <a:endParaRPr lang="en-US" sz="2000" i="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0956755"/>
                  </a:ext>
                </a:extLst>
              </a:tr>
            </a:tbl>
          </a:graphicData>
        </a:graphic>
      </p:graphicFrame>
      <p:sp>
        <p:nvSpPr>
          <p:cNvPr id="4" name="TextBox 3">
            <a:extLst>
              <a:ext uri="{FF2B5EF4-FFF2-40B4-BE49-F238E27FC236}">
                <a16:creationId xmlns:a16="http://schemas.microsoft.com/office/drawing/2014/main" id="{A10FC57D-776A-06D0-EC76-256817BB8496}"/>
              </a:ext>
            </a:extLst>
          </p:cNvPr>
          <p:cNvSpPr txBox="1"/>
          <p:nvPr/>
        </p:nvSpPr>
        <p:spPr>
          <a:xfrm>
            <a:off x="1828799" y="938496"/>
            <a:ext cx="4594034" cy="3816429"/>
          </a:xfrm>
          <a:prstGeom prst="rect">
            <a:avLst/>
          </a:prstGeom>
          <a:noFill/>
        </p:spPr>
        <p:txBody>
          <a:bodyPr wrap="square" rtlCol="0">
            <a:spAutoFit/>
          </a:bodyPr>
          <a:lstStyle/>
          <a:p>
            <a:pPr algn="just"/>
            <a:r>
              <a:rPr lang="vi-VN" sz="2200" dirty="0">
                <a:solidFill>
                  <a:schemeClr val="accent2">
                    <a:lumMod val="10000"/>
                  </a:schemeClr>
                </a:solidFill>
              </a:rPr>
              <a:t>Đặc điểm, tính cách của nhân vật Thuý Kiều, Hoạn Thư được thể hiện qua hành động, ngôn ngữ (lời thoại), cảm xúc, cụ thể:</a:t>
            </a:r>
            <a:endParaRPr lang="en-US" sz="2200" dirty="0">
              <a:solidFill>
                <a:schemeClr val="accent2">
                  <a:lumMod val="10000"/>
                </a:schemeClr>
              </a:solidFill>
            </a:endParaRPr>
          </a:p>
          <a:p>
            <a:pPr algn="just"/>
            <a:r>
              <a:rPr lang="vi-VN" sz="2200" dirty="0">
                <a:solidFill>
                  <a:schemeClr val="accent2">
                    <a:lumMod val="10000"/>
                  </a:schemeClr>
                </a:solidFill>
              </a:rPr>
              <a:t>– Thuý Kiều: thấu hiểu đạo lí nhân nghĩa ở đời (</a:t>
            </a:r>
            <a:r>
              <a:rPr lang="vi-VN" sz="2200" i="1" dirty="0">
                <a:solidFill>
                  <a:schemeClr val="accent2">
                    <a:lumMod val="10000"/>
                  </a:schemeClr>
                </a:solidFill>
              </a:rPr>
              <a:t>báo ân rồi sẽ trả thù</a:t>
            </a:r>
            <a:r>
              <a:rPr lang="vi-VN" sz="2200" dirty="0">
                <a:solidFill>
                  <a:schemeClr val="accent2">
                    <a:lumMod val="10000"/>
                  </a:schemeClr>
                </a:solidFill>
              </a:rPr>
              <a:t>); cụ thể là </a:t>
            </a:r>
            <a:r>
              <a:rPr lang="vi-VN" sz="2200" i="1" dirty="0">
                <a:solidFill>
                  <a:schemeClr val="accent2">
                    <a:lumMod val="10000"/>
                  </a:schemeClr>
                </a:solidFill>
              </a:rPr>
              <a:t>trọng ân nghĩa, vị tha, tế nhị, khéo léo</a:t>
            </a:r>
            <a:r>
              <a:rPr lang="vi-VN" sz="2200" dirty="0">
                <a:solidFill>
                  <a:schemeClr val="accent2">
                    <a:lumMod val="10000"/>
                  </a:schemeClr>
                </a:solidFill>
              </a:rPr>
              <a:t>; </a:t>
            </a:r>
            <a:r>
              <a:rPr lang="vi-VN" sz="2200" i="1" dirty="0">
                <a:solidFill>
                  <a:schemeClr val="accent2">
                    <a:lumMod val="10000"/>
                  </a:schemeClr>
                </a:solidFill>
              </a:rPr>
              <a:t>bao dung, độ lượng</a:t>
            </a:r>
            <a:r>
              <a:rPr lang="vi-VN" sz="2200" dirty="0">
                <a:solidFill>
                  <a:schemeClr val="accent2">
                    <a:lumMod val="10000"/>
                  </a:schemeClr>
                </a:solidFill>
              </a:rPr>
              <a:t>; </a:t>
            </a:r>
            <a:r>
              <a:rPr lang="vi-VN" sz="2200" i="1" dirty="0">
                <a:solidFill>
                  <a:schemeClr val="accent2">
                    <a:lumMod val="10000"/>
                  </a:schemeClr>
                </a:solidFill>
              </a:rPr>
              <a:t>mạnh mẽ, quyết liệt</a:t>
            </a:r>
            <a:r>
              <a:rPr lang="vi-VN" sz="2200" dirty="0">
                <a:solidFill>
                  <a:schemeClr val="accent2">
                    <a:lumMod val="10000"/>
                  </a:schemeClr>
                </a:solidFill>
              </a:rPr>
              <a:t>,…</a:t>
            </a:r>
            <a:endParaRPr lang="en-US" sz="2200" dirty="0">
              <a:solidFill>
                <a:schemeClr val="accent2">
                  <a:lumMod val="10000"/>
                </a:schemeClr>
              </a:solidFill>
            </a:endParaRPr>
          </a:p>
          <a:p>
            <a:pPr algn="just"/>
            <a:r>
              <a:rPr lang="vi-VN" sz="2200" dirty="0">
                <a:solidFill>
                  <a:schemeClr val="accent2">
                    <a:lumMod val="10000"/>
                  </a:schemeClr>
                </a:solidFill>
              </a:rPr>
              <a:t>– Hoạn Thư: </a:t>
            </a:r>
            <a:r>
              <a:rPr lang="vi-VN" sz="2200" i="1" dirty="0">
                <a:solidFill>
                  <a:schemeClr val="accent2">
                    <a:lumMod val="10000"/>
                  </a:schemeClr>
                </a:solidFill>
              </a:rPr>
              <a:t>khôn ngoan, giảo hoạt, thấu hiểu tâm lí đối phương</a:t>
            </a:r>
            <a:endParaRPr lang="en-US" sz="2200" dirty="0">
              <a:solidFill>
                <a:schemeClr val="accent2">
                  <a:lumMod val="10000"/>
                </a:schemeClr>
              </a:solidFill>
            </a:endParaRPr>
          </a:p>
        </p:txBody>
      </p:sp>
      <p:sp>
        <p:nvSpPr>
          <p:cNvPr id="5" name="TextBox 4">
            <a:extLst>
              <a:ext uri="{FF2B5EF4-FFF2-40B4-BE49-F238E27FC236}">
                <a16:creationId xmlns:a16="http://schemas.microsoft.com/office/drawing/2014/main" id="{EB06AA6D-CF6B-2CDA-6261-1CC4DA96C381}"/>
              </a:ext>
            </a:extLst>
          </p:cNvPr>
          <p:cNvSpPr txBox="1"/>
          <p:nvPr/>
        </p:nvSpPr>
        <p:spPr>
          <a:xfrm>
            <a:off x="6557789" y="1663546"/>
            <a:ext cx="2330067" cy="2677656"/>
          </a:xfrm>
          <a:prstGeom prst="rect">
            <a:avLst/>
          </a:prstGeom>
          <a:noFill/>
        </p:spPr>
        <p:txBody>
          <a:bodyPr wrap="square" rtlCol="0">
            <a:spAutoFit/>
          </a:bodyPr>
          <a:lstStyle/>
          <a:p>
            <a:pPr algn="just"/>
            <a:r>
              <a:rPr lang="vi-VN" sz="2400" kern="0" dirty="0">
                <a:solidFill>
                  <a:srgbClr val="000000"/>
                </a:solidFill>
                <a:effectLst/>
                <a:latin typeface="+mj-lt"/>
                <a:ea typeface="Times New Roman" panose="02020603050405020304" pitchFamily="18" charset="0"/>
              </a:rPr>
              <a:t>Ngôn ngữ đối thoại giữa các nhân vật, góp phần thể hiện  đặc điểm, tính cách của nhân vật</a:t>
            </a:r>
            <a:endParaRPr lang="en-US" sz="2400" dirty="0">
              <a:latin typeface="+mj-lt"/>
            </a:endParaRPr>
          </a:p>
        </p:txBody>
      </p:sp>
    </p:spTree>
    <p:extLst>
      <p:ext uri="{BB962C8B-B14F-4D97-AF65-F5344CB8AC3E}">
        <p14:creationId xmlns:p14="http://schemas.microsoft.com/office/powerpoint/2010/main" val="98111653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9">
            <a:extLst>
              <a:ext uri="{FF2B5EF4-FFF2-40B4-BE49-F238E27FC236}">
                <a16:creationId xmlns:a16="http://schemas.microsoft.com/office/drawing/2014/main" id="{8724ADCE-2C46-CFBE-27AA-AFAFA6D19E14}"/>
              </a:ext>
            </a:extLst>
          </p:cNvPr>
          <p:cNvSpPr/>
          <p:nvPr/>
        </p:nvSpPr>
        <p:spPr>
          <a:xfrm>
            <a:off x="1" y="5064415"/>
            <a:ext cx="9142810" cy="78540"/>
          </a:xfrm>
          <a:prstGeom prst="rect">
            <a:avLst/>
          </a:prstGeom>
          <a:solidFill>
            <a:srgbClr val="922E17"/>
          </a:solidFill>
          <a:ln w="9525">
            <a:noFill/>
          </a:ln>
        </p:spPr>
        <p:txBody>
          <a:bodyPr/>
          <a:lstStyle/>
          <a:p>
            <a:pPr defTabSz="685434" fontAlgn="base">
              <a:spcBef>
                <a:spcPct val="0"/>
              </a:spcBef>
              <a:spcAft>
                <a:spcPct val="0"/>
              </a:spcAft>
            </a:pPr>
            <a:endParaRPr lang="zh-CN" altLang="en-US" sz="1349" dirty="0">
              <a:solidFill>
                <a:srgbClr val="424554"/>
              </a:solidFill>
              <a:ea typeface="宋体" panose="02010600030101010101" pitchFamily="2" charset="-122"/>
            </a:endParaRPr>
          </a:p>
        </p:txBody>
      </p:sp>
      <p:graphicFrame>
        <p:nvGraphicFramePr>
          <p:cNvPr id="3" name="Table 2">
            <a:extLst>
              <a:ext uri="{FF2B5EF4-FFF2-40B4-BE49-F238E27FC236}">
                <a16:creationId xmlns:a16="http://schemas.microsoft.com/office/drawing/2014/main" id="{B7F923B9-D2A3-9456-8768-228E016F95C8}"/>
              </a:ext>
            </a:extLst>
          </p:cNvPr>
          <p:cNvGraphicFramePr>
            <a:graphicFrameLocks noGrp="1"/>
          </p:cNvGraphicFramePr>
          <p:nvPr>
            <p:extLst>
              <p:ext uri="{D42A27DB-BD31-4B8C-83A1-F6EECF244321}">
                <p14:modId xmlns:p14="http://schemas.microsoft.com/office/powerpoint/2010/main" val="1736329255"/>
              </p:ext>
            </p:extLst>
          </p:nvPr>
        </p:nvGraphicFramePr>
        <p:xfrm>
          <a:off x="88136" y="77118"/>
          <a:ext cx="8934677" cy="4827068"/>
        </p:xfrm>
        <a:graphic>
          <a:graphicData uri="http://schemas.openxmlformats.org/drawingml/2006/table">
            <a:tbl>
              <a:tblPr firstRow="1" bandRow="1">
                <a:tableStyleId>{5C22544A-7EE6-4342-B048-85BDC9FD1C3A}</a:tableStyleId>
              </a:tblPr>
              <a:tblGrid>
                <a:gridCol w="1685580">
                  <a:extLst>
                    <a:ext uri="{9D8B030D-6E8A-4147-A177-3AD203B41FA5}">
                      <a16:colId xmlns:a16="http://schemas.microsoft.com/office/drawing/2014/main" val="2929373656"/>
                    </a:ext>
                  </a:extLst>
                </a:gridCol>
                <a:gridCol w="4748270">
                  <a:extLst>
                    <a:ext uri="{9D8B030D-6E8A-4147-A177-3AD203B41FA5}">
                      <a16:colId xmlns:a16="http://schemas.microsoft.com/office/drawing/2014/main" val="4018068378"/>
                    </a:ext>
                  </a:extLst>
                </a:gridCol>
                <a:gridCol w="2500827">
                  <a:extLst>
                    <a:ext uri="{9D8B030D-6E8A-4147-A177-3AD203B41FA5}">
                      <a16:colId xmlns:a16="http://schemas.microsoft.com/office/drawing/2014/main" val="4271185069"/>
                    </a:ext>
                  </a:extLst>
                </a:gridCol>
              </a:tblGrid>
              <a:tr h="698672">
                <a:tc>
                  <a:txBody>
                    <a:bodyPr/>
                    <a:lstStyle/>
                    <a:p>
                      <a:pPr algn="ctr"/>
                      <a:r>
                        <a:rPr lang="en-US" sz="2400" dirty="0">
                          <a:solidFill>
                            <a:schemeClr val="tx1">
                              <a:lumMod val="50000"/>
                            </a:schemeClr>
                          </a:solidFill>
                        </a:rPr>
                        <a:t>Văn </a:t>
                      </a:r>
                      <a:r>
                        <a:rPr lang="en-US" sz="2400" dirty="0" err="1">
                          <a:solidFill>
                            <a:schemeClr val="tx1">
                              <a:lumMod val="50000"/>
                            </a:schemeClr>
                          </a:solidFill>
                        </a:rPr>
                        <a:t>bản</a:t>
                      </a:r>
                      <a:endParaRPr lang="en-US" sz="2400" dirty="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solidFill>
                            <a:schemeClr val="tx1">
                              <a:lumMod val="50000"/>
                            </a:schemeClr>
                          </a:solidFill>
                        </a:rPr>
                        <a:t>Đặc</a:t>
                      </a:r>
                      <a:r>
                        <a:rPr lang="en-US" sz="2400" dirty="0">
                          <a:solidFill>
                            <a:schemeClr val="tx1">
                              <a:lumMod val="50000"/>
                            </a:schemeClr>
                          </a:solidFill>
                        </a:rPr>
                        <a:t> </a:t>
                      </a:r>
                      <a:r>
                        <a:rPr lang="en-US" sz="2400" dirty="0" err="1">
                          <a:solidFill>
                            <a:schemeClr val="tx1">
                              <a:lumMod val="50000"/>
                            </a:schemeClr>
                          </a:solidFill>
                        </a:rPr>
                        <a:t>điểm</a:t>
                      </a:r>
                      <a:r>
                        <a:rPr lang="en-US" sz="2400" dirty="0">
                          <a:solidFill>
                            <a:schemeClr val="tx1">
                              <a:lumMod val="50000"/>
                            </a:schemeClr>
                          </a:solidFill>
                        </a:rPr>
                        <a:t> </a:t>
                      </a:r>
                      <a:r>
                        <a:rPr lang="en-US" sz="2400" dirty="0" err="1">
                          <a:solidFill>
                            <a:schemeClr val="tx1">
                              <a:lumMod val="50000"/>
                            </a:schemeClr>
                          </a:solidFill>
                        </a:rPr>
                        <a:t>nhân</a:t>
                      </a:r>
                      <a:r>
                        <a:rPr lang="en-US" sz="2400" dirty="0">
                          <a:solidFill>
                            <a:schemeClr val="tx1">
                              <a:lumMod val="50000"/>
                            </a:schemeClr>
                          </a:solidFill>
                        </a:rPr>
                        <a:t> </a:t>
                      </a:r>
                      <a:r>
                        <a:rPr lang="en-US" sz="2400" dirty="0" err="1">
                          <a:solidFill>
                            <a:schemeClr val="tx1">
                              <a:lumMod val="50000"/>
                            </a:schemeClr>
                          </a:solidFill>
                        </a:rPr>
                        <a:t>vật</a:t>
                      </a:r>
                      <a:endParaRPr lang="en-US" sz="2400" dirty="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solidFill>
                            <a:schemeClr val="tx1">
                              <a:lumMod val="50000"/>
                            </a:schemeClr>
                          </a:solidFill>
                        </a:rPr>
                        <a:t>Đặc</a:t>
                      </a:r>
                      <a:r>
                        <a:rPr lang="en-US" sz="2400" dirty="0">
                          <a:solidFill>
                            <a:schemeClr val="tx1">
                              <a:lumMod val="50000"/>
                            </a:schemeClr>
                          </a:solidFill>
                        </a:rPr>
                        <a:t> </a:t>
                      </a:r>
                      <a:r>
                        <a:rPr lang="en-US" sz="2400" dirty="0" err="1">
                          <a:solidFill>
                            <a:schemeClr val="tx1">
                              <a:lumMod val="50000"/>
                            </a:schemeClr>
                          </a:solidFill>
                        </a:rPr>
                        <a:t>điểm</a:t>
                      </a:r>
                      <a:r>
                        <a:rPr lang="en-US" sz="2400" dirty="0">
                          <a:solidFill>
                            <a:schemeClr val="tx1">
                              <a:lumMod val="50000"/>
                            </a:schemeClr>
                          </a:solidFill>
                        </a:rPr>
                        <a:t> </a:t>
                      </a:r>
                      <a:r>
                        <a:rPr lang="en-US" sz="2400" dirty="0" err="1">
                          <a:solidFill>
                            <a:schemeClr val="tx1">
                              <a:lumMod val="50000"/>
                            </a:schemeClr>
                          </a:solidFill>
                        </a:rPr>
                        <a:t>lời</a:t>
                      </a:r>
                      <a:r>
                        <a:rPr lang="en-US" sz="2400" dirty="0">
                          <a:solidFill>
                            <a:schemeClr val="tx1">
                              <a:lumMod val="50000"/>
                            </a:schemeClr>
                          </a:solidFill>
                        </a:rPr>
                        <a:t> </a:t>
                      </a:r>
                      <a:r>
                        <a:rPr lang="en-US" sz="2400" dirty="0" err="1">
                          <a:solidFill>
                            <a:schemeClr val="tx1">
                              <a:lumMod val="50000"/>
                            </a:schemeClr>
                          </a:solidFill>
                        </a:rPr>
                        <a:t>thoại</a:t>
                      </a:r>
                      <a:endParaRPr lang="en-US" sz="2400" dirty="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6795555"/>
                  </a:ext>
                </a:extLst>
              </a:tr>
              <a:tr h="4004108">
                <a:tc>
                  <a:txBody>
                    <a:bodyPr/>
                    <a:lstStyle/>
                    <a:p>
                      <a:pPr algn="just"/>
                      <a:endParaRPr lang="en-US" sz="2000" i="1" dirty="0"/>
                    </a:p>
                    <a:p>
                      <a:pPr algn="just"/>
                      <a:endParaRPr lang="en-US" sz="2000" i="1" dirty="0"/>
                    </a:p>
                    <a:p>
                      <a:pPr algn="just"/>
                      <a:endParaRPr lang="en-US" sz="2000" i="1" dirty="0"/>
                    </a:p>
                    <a:p>
                      <a:pPr algn="just"/>
                      <a:endParaRPr lang="en-US" sz="2000" i="1" dirty="0"/>
                    </a:p>
                    <a:p>
                      <a:pPr algn="just"/>
                      <a:r>
                        <a:rPr lang="en-US" sz="2000" i="1" dirty="0" err="1">
                          <a:solidFill>
                            <a:srgbClr val="FF0000"/>
                          </a:solidFill>
                        </a:rPr>
                        <a:t>Tiếng</a:t>
                      </a:r>
                      <a:r>
                        <a:rPr lang="en-US" sz="2000" i="1" dirty="0">
                          <a:solidFill>
                            <a:srgbClr val="FF0000"/>
                          </a:solidFill>
                        </a:rPr>
                        <a:t> </a:t>
                      </a:r>
                      <a:r>
                        <a:rPr lang="en-US" sz="2000" i="1" dirty="0" err="1">
                          <a:solidFill>
                            <a:srgbClr val="FF0000"/>
                          </a:solidFill>
                        </a:rPr>
                        <a:t>đàn</a:t>
                      </a:r>
                      <a:r>
                        <a:rPr lang="en-US" sz="2000" i="1" dirty="0">
                          <a:solidFill>
                            <a:srgbClr val="FF0000"/>
                          </a:solidFill>
                        </a:rPr>
                        <a:t> </a:t>
                      </a:r>
                      <a:r>
                        <a:rPr lang="en-US" sz="2000" i="1" dirty="0" err="1">
                          <a:solidFill>
                            <a:srgbClr val="FF0000"/>
                          </a:solidFill>
                        </a:rPr>
                        <a:t>giải</a:t>
                      </a:r>
                      <a:r>
                        <a:rPr lang="en-US" sz="2000" i="1" dirty="0">
                          <a:solidFill>
                            <a:srgbClr val="FF0000"/>
                          </a:solidFill>
                        </a:rPr>
                        <a:t> </a:t>
                      </a:r>
                      <a:r>
                        <a:rPr lang="en-US" sz="2000" i="1" dirty="0" err="1">
                          <a:solidFill>
                            <a:srgbClr val="FF0000"/>
                          </a:solidFill>
                        </a:rPr>
                        <a:t>oan</a:t>
                      </a:r>
                      <a:endParaRPr lang="en-US" sz="2000" i="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0956755"/>
                  </a:ext>
                </a:extLst>
              </a:tr>
            </a:tbl>
          </a:graphicData>
        </a:graphic>
      </p:graphicFrame>
      <p:sp>
        <p:nvSpPr>
          <p:cNvPr id="4" name="TextBox 3">
            <a:extLst>
              <a:ext uri="{FF2B5EF4-FFF2-40B4-BE49-F238E27FC236}">
                <a16:creationId xmlns:a16="http://schemas.microsoft.com/office/drawing/2014/main" id="{A10FC57D-776A-06D0-EC76-256817BB8496}"/>
              </a:ext>
            </a:extLst>
          </p:cNvPr>
          <p:cNvSpPr txBox="1"/>
          <p:nvPr/>
        </p:nvSpPr>
        <p:spPr>
          <a:xfrm>
            <a:off x="1828798" y="1355074"/>
            <a:ext cx="4594034" cy="2677656"/>
          </a:xfrm>
          <a:prstGeom prst="rect">
            <a:avLst/>
          </a:prstGeom>
          <a:noFill/>
        </p:spPr>
        <p:txBody>
          <a:bodyPr wrap="square" rtlCol="0">
            <a:spAutoFit/>
          </a:bodyPr>
          <a:lstStyle/>
          <a:p>
            <a:pPr algn="just"/>
            <a:r>
              <a:rPr lang="vi-VN" sz="2400" dirty="0">
                <a:solidFill>
                  <a:schemeClr val="accent2">
                    <a:lumMod val="10000"/>
                  </a:schemeClr>
                </a:solidFill>
              </a:rPr>
              <a:t>Đặc điểm, tính cách của nhân vật Thạch Sanh chủ yếu được thể hiện qua hành động, tâm trạng, cảm xúc. Chàng là người rất hiền lành, tốt bụng. Biết Lý Thông hại mình nhưng cũng không oán thán, kêu ca</a:t>
            </a:r>
            <a:endParaRPr lang="en-US" sz="2400" dirty="0">
              <a:solidFill>
                <a:schemeClr val="accent2">
                  <a:lumMod val="10000"/>
                </a:schemeClr>
              </a:solidFill>
            </a:endParaRPr>
          </a:p>
        </p:txBody>
      </p:sp>
      <p:sp>
        <p:nvSpPr>
          <p:cNvPr id="5" name="TextBox 4">
            <a:extLst>
              <a:ext uri="{FF2B5EF4-FFF2-40B4-BE49-F238E27FC236}">
                <a16:creationId xmlns:a16="http://schemas.microsoft.com/office/drawing/2014/main" id="{EB06AA6D-CF6B-2CDA-6261-1CC4DA96C381}"/>
              </a:ext>
            </a:extLst>
          </p:cNvPr>
          <p:cNvSpPr txBox="1"/>
          <p:nvPr/>
        </p:nvSpPr>
        <p:spPr>
          <a:xfrm>
            <a:off x="6557789" y="1355074"/>
            <a:ext cx="2330067" cy="2677656"/>
          </a:xfrm>
          <a:prstGeom prst="rect">
            <a:avLst/>
          </a:prstGeom>
          <a:noFill/>
        </p:spPr>
        <p:txBody>
          <a:bodyPr wrap="square" rtlCol="0">
            <a:spAutoFit/>
          </a:bodyPr>
          <a:lstStyle/>
          <a:p>
            <a:pPr algn="just"/>
            <a:r>
              <a:rPr lang="vi-VN" sz="2400" kern="0" dirty="0">
                <a:solidFill>
                  <a:srgbClr val="000000"/>
                </a:solidFill>
                <a:effectLst/>
                <a:latin typeface="+mj-lt"/>
                <a:ea typeface="Times New Roman" panose="02020603050405020304" pitchFamily="18" charset="0"/>
              </a:rPr>
              <a:t>Ngôn ngữ đối thoại giữa các nhân vật, góp phần thể hiện  đặc điểm, tính cách của nhân vật</a:t>
            </a:r>
            <a:endParaRPr lang="en-US" sz="2400" dirty="0">
              <a:latin typeface="+mj-lt"/>
            </a:endParaRPr>
          </a:p>
        </p:txBody>
      </p:sp>
    </p:spTree>
    <p:extLst>
      <p:ext uri="{BB962C8B-B14F-4D97-AF65-F5344CB8AC3E}">
        <p14:creationId xmlns:p14="http://schemas.microsoft.com/office/powerpoint/2010/main" val="256216120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矩形 39"/>
          <p:cNvSpPr/>
          <p:nvPr/>
        </p:nvSpPr>
        <p:spPr>
          <a:xfrm>
            <a:off x="1" y="5064415"/>
            <a:ext cx="9142810" cy="78540"/>
          </a:xfrm>
          <a:prstGeom prst="rect">
            <a:avLst/>
          </a:prstGeom>
          <a:solidFill>
            <a:srgbClr val="922E17"/>
          </a:solidFill>
          <a:ln w="9525">
            <a:noFill/>
          </a:ln>
        </p:spPr>
        <p:txBody>
          <a:bodyPr/>
          <a:lstStyle/>
          <a:p>
            <a:pPr defTabSz="685434" fontAlgn="base">
              <a:spcBef>
                <a:spcPct val="0"/>
              </a:spcBef>
              <a:spcAft>
                <a:spcPct val="0"/>
              </a:spcAft>
            </a:pPr>
            <a:endParaRPr lang="zh-CN" altLang="en-US" sz="1349" dirty="0">
              <a:solidFill>
                <a:srgbClr val="424554"/>
              </a:solidFill>
              <a:ea typeface="宋体" panose="02010600030101010101" pitchFamily="2" charset="-122"/>
            </a:endParaRPr>
          </a:p>
        </p:txBody>
      </p:sp>
      <p:sp>
        <p:nvSpPr>
          <p:cNvPr id="33" name="TextBox 31"/>
          <p:cNvSpPr txBox="1"/>
          <p:nvPr/>
        </p:nvSpPr>
        <p:spPr>
          <a:xfrm>
            <a:off x="698499" y="96838"/>
            <a:ext cx="8159061" cy="523220"/>
          </a:xfrm>
          <a:prstGeom prst="rect">
            <a:avLst/>
          </a:prstGeom>
          <a:noFill/>
          <a:ln w="9525">
            <a:noFill/>
          </a:ln>
        </p:spPr>
        <p:txBody>
          <a:bodyPr wrap="square">
            <a:spAutoFit/>
          </a:bodyPr>
          <a:lstStyle/>
          <a:p>
            <a:pPr lvl="0"/>
            <a:r>
              <a:rPr lang="en-US" altLang="zh-CN" sz="2800" b="1" dirty="0">
                <a:solidFill>
                  <a:schemeClr val="bg2"/>
                </a:solidFill>
                <a:latin typeface="Tahoma" panose="020B0604030504040204" pitchFamily="34" charset="0"/>
                <a:ea typeface="Tahoma" panose="020B0604030504040204" pitchFamily="34" charset="0"/>
                <a:cs typeface="Tahoma" panose="020B0604030504040204" pitchFamily="34" charset="0"/>
              </a:rPr>
              <a:t>2. </a:t>
            </a:r>
            <a:r>
              <a:rPr lang="en-US" altLang="zh-CN" sz="2800" b="1" dirty="0" err="1">
                <a:solidFill>
                  <a:schemeClr val="bg2"/>
                </a:solidFill>
                <a:latin typeface="Tahoma" panose="020B0604030504040204" pitchFamily="34" charset="0"/>
                <a:ea typeface="Tahoma" panose="020B0604030504040204" pitchFamily="34" charset="0"/>
                <a:cs typeface="Tahoma" panose="020B0604030504040204" pitchFamily="34" charset="0"/>
              </a:rPr>
              <a:t>Những</a:t>
            </a:r>
            <a:r>
              <a:rPr lang="en-US" altLang="zh-CN" sz="2800" b="1" dirty="0">
                <a:solidFill>
                  <a:schemeClr val="bg2"/>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chemeClr val="bg2"/>
                </a:solidFill>
                <a:latin typeface="Tahoma" panose="020B0604030504040204" pitchFamily="34" charset="0"/>
                <a:ea typeface="Tahoma" panose="020B0604030504040204" pitchFamily="34" charset="0"/>
                <a:cs typeface="Tahoma" panose="020B0604030504040204" pitchFamily="34" charset="0"/>
              </a:rPr>
              <a:t>lưu</a:t>
            </a:r>
            <a:r>
              <a:rPr lang="en-US" altLang="zh-CN" sz="2800" b="1" dirty="0">
                <a:solidFill>
                  <a:schemeClr val="bg2"/>
                </a:solidFill>
                <a:latin typeface="Tahoma" panose="020B0604030504040204" pitchFamily="34" charset="0"/>
                <a:ea typeface="Tahoma" panose="020B0604030504040204" pitchFamily="34" charset="0"/>
                <a:cs typeface="Tahoma" panose="020B0604030504040204" pitchFamily="34" charset="0"/>
              </a:rPr>
              <a:t> ý </a:t>
            </a:r>
            <a:r>
              <a:rPr lang="en-US" altLang="zh-CN" sz="2800" b="1" dirty="0" err="1">
                <a:solidFill>
                  <a:schemeClr val="bg2"/>
                </a:solidFill>
                <a:latin typeface="Tahoma" panose="020B0604030504040204" pitchFamily="34" charset="0"/>
                <a:ea typeface="Tahoma" panose="020B0604030504040204" pitchFamily="34" charset="0"/>
                <a:cs typeface="Tahoma" panose="020B0604030504040204" pitchFamily="34" charset="0"/>
              </a:rPr>
              <a:t>khi</a:t>
            </a:r>
            <a:r>
              <a:rPr lang="en-US" altLang="zh-CN" sz="2800" b="1" dirty="0">
                <a:solidFill>
                  <a:schemeClr val="bg2"/>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chemeClr val="bg2"/>
                </a:solidFill>
                <a:latin typeface="Tahoma" panose="020B0604030504040204" pitchFamily="34" charset="0"/>
                <a:ea typeface="Tahoma" panose="020B0604030504040204" pitchFamily="34" charset="0"/>
                <a:cs typeface="Tahoma" panose="020B0604030504040204" pitchFamily="34" charset="0"/>
              </a:rPr>
              <a:t>tìm</a:t>
            </a:r>
            <a:r>
              <a:rPr lang="en-US" altLang="zh-CN" sz="2800" b="1" dirty="0">
                <a:solidFill>
                  <a:schemeClr val="bg2"/>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chemeClr val="bg2"/>
                </a:solidFill>
                <a:latin typeface="Tahoma" panose="020B0604030504040204" pitchFamily="34" charset="0"/>
                <a:ea typeface="Tahoma" panose="020B0604030504040204" pitchFamily="34" charset="0"/>
                <a:cs typeface="Tahoma" panose="020B0604030504040204" pitchFamily="34" charset="0"/>
              </a:rPr>
              <a:t>hiểu</a:t>
            </a:r>
            <a:r>
              <a:rPr lang="en-US" altLang="zh-CN" sz="2800" b="1" dirty="0">
                <a:solidFill>
                  <a:schemeClr val="bg2"/>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chemeClr val="bg2"/>
                </a:solidFill>
                <a:latin typeface="Tahoma" panose="020B0604030504040204" pitchFamily="34" charset="0"/>
                <a:ea typeface="Tahoma" panose="020B0604030504040204" pitchFamily="34" charset="0"/>
                <a:cs typeface="Tahoma" panose="020B0604030504040204" pitchFamily="34" charset="0"/>
              </a:rPr>
              <a:t>một</a:t>
            </a:r>
            <a:r>
              <a:rPr lang="en-US" altLang="zh-CN" sz="2800" b="1" dirty="0">
                <a:solidFill>
                  <a:schemeClr val="bg2"/>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chemeClr val="bg2"/>
                </a:solidFill>
                <a:latin typeface="Tahoma" panose="020B0604030504040204" pitchFamily="34" charset="0"/>
                <a:ea typeface="Tahoma" panose="020B0604030504040204" pitchFamily="34" charset="0"/>
                <a:cs typeface="Tahoma" panose="020B0604030504040204" pitchFamily="34" charset="0"/>
              </a:rPr>
              <a:t>truyện</a:t>
            </a:r>
            <a:r>
              <a:rPr lang="en-US" altLang="zh-CN" sz="2800" b="1" dirty="0">
                <a:solidFill>
                  <a:schemeClr val="bg2"/>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chemeClr val="bg2"/>
                </a:solidFill>
                <a:latin typeface="Tahoma" panose="020B0604030504040204" pitchFamily="34" charset="0"/>
                <a:ea typeface="Tahoma" panose="020B0604030504040204" pitchFamily="34" charset="0"/>
                <a:cs typeface="Tahoma" panose="020B0604030504040204" pitchFamily="34" charset="0"/>
              </a:rPr>
              <a:t>thơ</a:t>
            </a:r>
            <a:endParaRPr lang="zh-CN" altLang="en-US" sz="2800" b="1" dirty="0">
              <a:solidFill>
                <a:schemeClr val="bg2"/>
              </a:solidFill>
              <a:latin typeface="Tahoma" panose="020B0604030504040204" pitchFamily="34" charset="0"/>
              <a:ea typeface="微软雅黑" panose="020B0503020204020204" pitchFamily="34" charset="-122"/>
              <a:cs typeface="Tahoma" panose="020B0604030504040204" pitchFamily="34" charset="0"/>
            </a:endParaRPr>
          </a:p>
        </p:txBody>
      </p:sp>
      <p:sp>
        <p:nvSpPr>
          <p:cNvPr id="35" name="Freeform 5"/>
          <p:cNvSpPr>
            <a:spLocks noEditPoints="1"/>
          </p:cNvSpPr>
          <p:nvPr/>
        </p:nvSpPr>
        <p:spPr>
          <a:xfrm>
            <a:off x="204788" y="112713"/>
            <a:ext cx="493712"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rgbClr val="922E17"/>
          </a:solidFill>
          <a:ln w="9525">
            <a:noFill/>
          </a:ln>
        </p:spPr>
        <p:txBody>
          <a:bodyPr/>
          <a:lstStyle/>
          <a:p>
            <a:endParaRPr lang="zh-CN" altLang="en-US"/>
          </a:p>
        </p:txBody>
      </p:sp>
      <p:sp>
        <p:nvSpPr>
          <p:cNvPr id="5" name="Freeform 5"/>
          <p:cNvSpPr/>
          <p:nvPr/>
        </p:nvSpPr>
        <p:spPr>
          <a:xfrm>
            <a:off x="3670856" y="1763085"/>
            <a:ext cx="554457" cy="987705"/>
          </a:xfrm>
          <a:custGeom>
            <a:avLst/>
            <a:gdLst/>
            <a:ahLst/>
            <a:cxnLst>
              <a:cxn ang="0">
                <a:pos x="796113" y="0"/>
              </a:cxn>
              <a:cxn ang="0">
                <a:pos x="327406" y="1983123"/>
              </a:cxn>
              <a:cxn ang="0">
                <a:pos x="641715" y="1005372"/>
              </a:cxn>
              <a:cxn ang="0">
                <a:pos x="517646" y="2006600"/>
              </a:cxn>
              <a:cxn ang="0">
                <a:pos x="1112490" y="651834"/>
              </a:cxn>
              <a:cxn ang="0">
                <a:pos x="796113" y="0"/>
              </a:cxn>
            </a:cxnLst>
            <a:rect l="0" t="0" r="0" b="0"/>
            <a:pathLst>
              <a:path w="1831" h="2906">
                <a:moveTo>
                  <a:pt x="1155" y="0"/>
                </a:moveTo>
                <a:cubicBezTo>
                  <a:pt x="0" y="1102"/>
                  <a:pt x="64" y="2081"/>
                  <a:pt x="475" y="2872"/>
                </a:cubicBezTo>
                <a:cubicBezTo>
                  <a:pt x="537" y="2368"/>
                  <a:pt x="678" y="1885"/>
                  <a:pt x="931" y="1456"/>
                </a:cubicBezTo>
                <a:cubicBezTo>
                  <a:pt x="832" y="1921"/>
                  <a:pt x="751" y="2408"/>
                  <a:pt x="751" y="2906"/>
                </a:cubicBezTo>
                <a:cubicBezTo>
                  <a:pt x="1305" y="2471"/>
                  <a:pt x="1831" y="1969"/>
                  <a:pt x="1614" y="944"/>
                </a:cubicBezTo>
                <a:cubicBezTo>
                  <a:pt x="1540" y="590"/>
                  <a:pt x="1362" y="288"/>
                  <a:pt x="1155" y="0"/>
                </a:cubicBezTo>
                <a:close/>
              </a:path>
            </a:pathLst>
          </a:custGeom>
          <a:solidFill>
            <a:srgbClr val="922E17"/>
          </a:solidFill>
          <a:ln w="9525">
            <a:noFill/>
          </a:ln>
        </p:spPr>
        <p:txBody>
          <a:bodyPr/>
          <a:lstStyle/>
          <a:p>
            <a:endParaRPr lang="zh-CN" altLang="en-US" sz="1012"/>
          </a:p>
        </p:txBody>
      </p:sp>
      <p:sp>
        <p:nvSpPr>
          <p:cNvPr id="6" name="Freeform 6"/>
          <p:cNvSpPr/>
          <p:nvPr/>
        </p:nvSpPr>
        <p:spPr bwMode="auto">
          <a:xfrm>
            <a:off x="3244057" y="2005600"/>
            <a:ext cx="537719" cy="829860"/>
          </a:xfrm>
          <a:custGeom>
            <a:avLst/>
            <a:gdLst>
              <a:gd name="T0" fmla="*/ 156 w 1776"/>
              <a:gd name="T1" fmla="*/ 0 h 2442"/>
              <a:gd name="T2" fmla="*/ 1233 w 1776"/>
              <a:gd name="T3" fmla="*/ 2442 h 2442"/>
              <a:gd name="T4" fmla="*/ 835 w 1776"/>
              <a:gd name="T5" fmla="*/ 1187 h 2442"/>
              <a:gd name="T6" fmla="*/ 1454 w 1776"/>
              <a:gd name="T7" fmla="*/ 2338 h 2442"/>
              <a:gd name="T8" fmla="*/ 1001 w 1776"/>
              <a:gd name="T9" fmla="*/ 418 h 2442"/>
              <a:gd name="T10" fmla="*/ 156 w 1776"/>
              <a:gd name="T11" fmla="*/ 0 h 2442"/>
            </a:gdLst>
            <a:ahLst/>
            <a:cxnLst>
              <a:cxn ang="0">
                <a:pos x="T0" y="T1"/>
              </a:cxn>
              <a:cxn ang="0">
                <a:pos x="T2" y="T3"/>
              </a:cxn>
              <a:cxn ang="0">
                <a:pos x="T4" y="T5"/>
              </a:cxn>
              <a:cxn ang="0">
                <a:pos x="T6" y="T7"/>
              </a:cxn>
              <a:cxn ang="0">
                <a:pos x="T8" y="T9"/>
              </a:cxn>
              <a:cxn ang="0">
                <a:pos x="T10" y="T11"/>
              </a:cxn>
            </a:cxnLst>
            <a:rect l="0" t="0" r="r" b="b"/>
            <a:pathLst>
              <a:path w="1776" h="2442">
                <a:moveTo>
                  <a:pt x="156" y="0"/>
                </a:moveTo>
                <a:cubicBezTo>
                  <a:pt x="0" y="1492"/>
                  <a:pt x="478" y="2118"/>
                  <a:pt x="1233" y="2442"/>
                </a:cubicBezTo>
                <a:cubicBezTo>
                  <a:pt x="975" y="2041"/>
                  <a:pt x="910" y="1650"/>
                  <a:pt x="835" y="1187"/>
                </a:cubicBezTo>
                <a:cubicBezTo>
                  <a:pt x="1043" y="1584"/>
                  <a:pt x="1154" y="1978"/>
                  <a:pt x="1454" y="2338"/>
                </a:cubicBezTo>
                <a:cubicBezTo>
                  <a:pt x="1604" y="1733"/>
                  <a:pt x="1776" y="1029"/>
                  <a:pt x="1001" y="418"/>
                </a:cubicBezTo>
                <a:cubicBezTo>
                  <a:pt x="734" y="207"/>
                  <a:pt x="479" y="83"/>
                  <a:pt x="156" y="0"/>
                </a:cubicBezTo>
                <a:close/>
              </a:path>
            </a:pathLst>
          </a:custGeom>
          <a:solidFill>
            <a:srgbClr val="922E17"/>
          </a:solidFill>
          <a:ln>
            <a:noFill/>
          </a:ln>
        </p:spPr>
        <p:txBody>
          <a:bodyPr vert="horz" wrap="square" lIns="68544" tIns="34272" rIns="68544" bIns="34272" numCol="1" anchor="t" anchorCtr="0" compatLnSpc="1"/>
          <a:lstStyle/>
          <a:p>
            <a:pPr defTabSz="685434" rtl="0">
              <a:defRPr/>
            </a:pPr>
            <a:endParaRPr lang="zh-CN" altLang="en-US" sz="1349">
              <a:cs typeface="+mn-cs"/>
            </a:endParaRPr>
          </a:p>
        </p:txBody>
      </p:sp>
      <p:sp>
        <p:nvSpPr>
          <p:cNvPr id="7" name="Freeform 7"/>
          <p:cNvSpPr/>
          <p:nvPr/>
        </p:nvSpPr>
        <p:spPr>
          <a:xfrm>
            <a:off x="2883486" y="2674301"/>
            <a:ext cx="721143" cy="523546"/>
          </a:xfrm>
          <a:custGeom>
            <a:avLst/>
            <a:gdLst/>
            <a:ahLst/>
            <a:cxnLst>
              <a:cxn ang="0">
                <a:pos x="0" y="455543"/>
              </a:cxn>
              <a:cxn ang="0">
                <a:pos x="1615978" y="776495"/>
              </a:cxn>
              <a:cxn ang="0">
                <a:pos x="840722" y="532848"/>
              </a:cxn>
              <a:cxn ang="0">
                <a:pos x="1641475" y="627408"/>
              </a:cxn>
              <a:cxn ang="0">
                <a:pos x="510635" y="176005"/>
              </a:cxn>
              <a:cxn ang="0">
                <a:pos x="0" y="455543"/>
              </a:cxn>
            </a:cxnLst>
            <a:rect l="0" t="0" r="0" b="0"/>
            <a:pathLst>
              <a:path w="2382" h="1541">
                <a:moveTo>
                  <a:pt x="0" y="660"/>
                </a:moveTo>
                <a:cubicBezTo>
                  <a:pt x="1014" y="1541"/>
                  <a:pt x="1719" y="1512"/>
                  <a:pt x="2345" y="1125"/>
                </a:cubicBezTo>
                <a:cubicBezTo>
                  <a:pt x="1918" y="1108"/>
                  <a:pt x="1597" y="954"/>
                  <a:pt x="1220" y="772"/>
                </a:cubicBezTo>
                <a:cubicBezTo>
                  <a:pt x="1617" y="823"/>
                  <a:pt x="1963" y="944"/>
                  <a:pt x="2382" y="909"/>
                </a:cubicBezTo>
                <a:cubicBezTo>
                  <a:pt x="2015" y="488"/>
                  <a:pt x="1587" y="0"/>
                  <a:pt x="741" y="255"/>
                </a:cubicBezTo>
                <a:cubicBezTo>
                  <a:pt x="449" y="342"/>
                  <a:pt x="227" y="466"/>
                  <a:pt x="0" y="660"/>
                </a:cubicBezTo>
                <a:close/>
              </a:path>
            </a:pathLst>
          </a:custGeom>
          <a:solidFill>
            <a:srgbClr val="922E17"/>
          </a:solidFill>
          <a:ln w="9525">
            <a:noFill/>
          </a:ln>
        </p:spPr>
        <p:txBody>
          <a:bodyPr/>
          <a:lstStyle/>
          <a:p>
            <a:endParaRPr lang="zh-CN" altLang="en-US" sz="1012"/>
          </a:p>
        </p:txBody>
      </p:sp>
      <p:sp>
        <p:nvSpPr>
          <p:cNvPr id="8" name="Freeform 8"/>
          <p:cNvSpPr/>
          <p:nvPr/>
        </p:nvSpPr>
        <p:spPr>
          <a:xfrm>
            <a:off x="4044261" y="2417718"/>
            <a:ext cx="697430" cy="561054"/>
          </a:xfrm>
          <a:custGeom>
            <a:avLst/>
            <a:gdLst/>
            <a:ahLst/>
            <a:cxnLst>
              <a:cxn ang="0">
                <a:pos x="1587500" y="180300"/>
              </a:cxn>
              <a:cxn ang="0">
                <a:pos x="0" y="721198"/>
              </a:cxn>
              <a:cxn ang="0">
                <a:pos x="807530" y="540208"/>
              </a:cxn>
              <a:cxn ang="0">
                <a:pos x="53054" y="865576"/>
              </a:cxn>
              <a:cxn ang="0">
                <a:pos x="1279508" y="687349"/>
              </a:cxn>
              <a:cxn ang="0">
                <a:pos x="1587500" y="180300"/>
              </a:cxn>
            </a:cxnLst>
            <a:rect l="0" t="0" r="0" b="0"/>
            <a:pathLst>
              <a:path w="2304" h="1650">
                <a:moveTo>
                  <a:pt x="2304" y="261"/>
                </a:moveTo>
                <a:cubicBezTo>
                  <a:pt x="962" y="0"/>
                  <a:pt x="355" y="384"/>
                  <a:pt x="0" y="1044"/>
                </a:cubicBezTo>
                <a:cubicBezTo>
                  <a:pt x="385" y="842"/>
                  <a:pt x="746" y="814"/>
                  <a:pt x="1172" y="782"/>
                </a:cubicBezTo>
                <a:cubicBezTo>
                  <a:pt x="795" y="939"/>
                  <a:pt x="428" y="1009"/>
                  <a:pt x="77" y="1253"/>
                </a:cubicBezTo>
                <a:cubicBezTo>
                  <a:pt x="615" y="1438"/>
                  <a:pt x="1240" y="1650"/>
                  <a:pt x="1857" y="995"/>
                </a:cubicBezTo>
                <a:cubicBezTo>
                  <a:pt x="2070" y="769"/>
                  <a:pt x="2203" y="547"/>
                  <a:pt x="2304" y="261"/>
                </a:cubicBezTo>
                <a:close/>
              </a:path>
            </a:pathLst>
          </a:custGeom>
          <a:solidFill>
            <a:srgbClr val="922E17"/>
          </a:solidFill>
          <a:ln w="9525">
            <a:noFill/>
          </a:ln>
        </p:spPr>
        <p:txBody>
          <a:bodyPr/>
          <a:lstStyle/>
          <a:p>
            <a:endParaRPr lang="zh-CN" altLang="en-US" sz="1012"/>
          </a:p>
        </p:txBody>
      </p:sp>
      <p:sp>
        <p:nvSpPr>
          <p:cNvPr id="9" name="Freeform 9"/>
          <p:cNvSpPr/>
          <p:nvPr/>
        </p:nvSpPr>
        <p:spPr>
          <a:xfrm>
            <a:off x="3576487" y="2635230"/>
            <a:ext cx="516099" cy="1978433"/>
          </a:xfrm>
          <a:custGeom>
            <a:avLst/>
            <a:gdLst/>
            <a:ahLst/>
            <a:cxnLst>
              <a:cxn ang="0">
                <a:pos x="1120255" y="386482"/>
              </a:cxn>
              <a:cxn ang="0">
                <a:pos x="867094" y="973108"/>
              </a:cxn>
              <a:cxn ang="0">
                <a:pos x="889168" y="2717800"/>
              </a:cxn>
              <a:cxn ang="0">
                <a:pos x="482179" y="2717800"/>
              </a:cxn>
              <a:cxn ang="0">
                <a:pos x="515979" y="1105616"/>
              </a:cxn>
              <a:cxn ang="0">
                <a:pos x="293170" y="767444"/>
              </a:cxn>
              <a:cxn ang="0">
                <a:pos x="71051" y="621823"/>
              </a:cxn>
              <a:cxn ang="0">
                <a:pos x="104851" y="538315"/>
              </a:cxn>
              <a:cxn ang="0">
                <a:pos x="249712" y="630104"/>
              </a:cxn>
              <a:cxn ang="0">
                <a:pos x="271096" y="596287"/>
              </a:cxn>
              <a:cxn ang="0">
                <a:pos x="60014" y="356116"/>
              </a:cxn>
              <a:cxn ang="0">
                <a:pos x="108300" y="267087"/>
              </a:cxn>
              <a:cxn ang="0">
                <a:pos x="310415" y="480343"/>
              </a:cxn>
              <a:cxn ang="0">
                <a:pos x="349045" y="443765"/>
              </a:cxn>
              <a:cxn ang="0">
                <a:pos x="202115" y="154593"/>
              </a:cxn>
              <a:cxn ang="0">
                <a:pos x="264888" y="113184"/>
              </a:cxn>
              <a:cxn ang="0">
                <a:pos x="418026" y="377511"/>
              </a:cxn>
              <a:cxn ang="0">
                <a:pos x="473211" y="433412"/>
              </a:cxn>
              <a:cxn ang="0">
                <a:pos x="524947" y="407187"/>
              </a:cxn>
              <a:cxn ang="0">
                <a:pos x="507702" y="73156"/>
              </a:cxn>
              <a:cxn ang="0">
                <a:pos x="584961" y="55902"/>
              </a:cxn>
              <a:cxn ang="0">
                <a:pos x="700159" y="428581"/>
              </a:cxn>
              <a:cxn ang="0">
                <a:pos x="858816" y="505878"/>
              </a:cxn>
              <a:cxn ang="0">
                <a:pos x="1034718" y="309186"/>
              </a:cxn>
              <a:cxn ang="0">
                <a:pos x="1120255" y="386482"/>
              </a:cxn>
            </a:cxnLst>
            <a:rect l="0" t="0" r="0" b="0"/>
            <a:pathLst>
              <a:path w="1703" h="3938">
                <a:moveTo>
                  <a:pt x="1624" y="560"/>
                </a:moveTo>
                <a:cubicBezTo>
                  <a:pt x="1402" y="833"/>
                  <a:pt x="1318" y="1120"/>
                  <a:pt x="1257" y="1410"/>
                </a:cubicBezTo>
                <a:cubicBezTo>
                  <a:pt x="1214" y="1942"/>
                  <a:pt x="1249" y="3422"/>
                  <a:pt x="1289" y="3938"/>
                </a:cubicBezTo>
                <a:cubicBezTo>
                  <a:pt x="1092" y="3938"/>
                  <a:pt x="895" y="3938"/>
                  <a:pt x="699" y="3938"/>
                </a:cubicBezTo>
                <a:cubicBezTo>
                  <a:pt x="715" y="3481"/>
                  <a:pt x="732" y="2060"/>
                  <a:pt x="748" y="1602"/>
                </a:cubicBezTo>
                <a:cubicBezTo>
                  <a:pt x="669" y="1422"/>
                  <a:pt x="588" y="1242"/>
                  <a:pt x="425" y="1112"/>
                </a:cubicBezTo>
                <a:cubicBezTo>
                  <a:pt x="318" y="1042"/>
                  <a:pt x="210" y="971"/>
                  <a:pt x="103" y="901"/>
                </a:cubicBezTo>
                <a:cubicBezTo>
                  <a:pt x="0" y="834"/>
                  <a:pt x="24" y="718"/>
                  <a:pt x="152" y="780"/>
                </a:cubicBezTo>
                <a:cubicBezTo>
                  <a:pt x="230" y="829"/>
                  <a:pt x="291" y="864"/>
                  <a:pt x="362" y="913"/>
                </a:cubicBezTo>
                <a:cubicBezTo>
                  <a:pt x="399" y="926"/>
                  <a:pt x="439" y="934"/>
                  <a:pt x="393" y="864"/>
                </a:cubicBezTo>
                <a:cubicBezTo>
                  <a:pt x="291" y="746"/>
                  <a:pt x="188" y="634"/>
                  <a:pt x="87" y="516"/>
                </a:cubicBezTo>
                <a:cubicBezTo>
                  <a:pt x="5" y="390"/>
                  <a:pt x="79" y="326"/>
                  <a:pt x="157" y="387"/>
                </a:cubicBezTo>
                <a:cubicBezTo>
                  <a:pt x="256" y="495"/>
                  <a:pt x="351" y="588"/>
                  <a:pt x="450" y="696"/>
                </a:cubicBezTo>
                <a:cubicBezTo>
                  <a:pt x="503" y="746"/>
                  <a:pt x="561" y="776"/>
                  <a:pt x="506" y="643"/>
                </a:cubicBezTo>
                <a:cubicBezTo>
                  <a:pt x="438" y="496"/>
                  <a:pt x="362" y="371"/>
                  <a:pt x="293" y="224"/>
                </a:cubicBezTo>
                <a:cubicBezTo>
                  <a:pt x="262" y="110"/>
                  <a:pt x="315" y="107"/>
                  <a:pt x="384" y="164"/>
                </a:cubicBezTo>
                <a:cubicBezTo>
                  <a:pt x="471" y="281"/>
                  <a:pt x="512" y="406"/>
                  <a:pt x="606" y="547"/>
                </a:cubicBezTo>
                <a:cubicBezTo>
                  <a:pt x="632" y="582"/>
                  <a:pt x="659" y="609"/>
                  <a:pt x="686" y="628"/>
                </a:cubicBezTo>
                <a:cubicBezTo>
                  <a:pt x="727" y="669"/>
                  <a:pt x="749" y="645"/>
                  <a:pt x="761" y="590"/>
                </a:cubicBezTo>
                <a:cubicBezTo>
                  <a:pt x="766" y="440"/>
                  <a:pt x="752" y="269"/>
                  <a:pt x="736" y="106"/>
                </a:cubicBezTo>
                <a:cubicBezTo>
                  <a:pt x="744" y="7"/>
                  <a:pt x="792" y="0"/>
                  <a:pt x="848" y="81"/>
                </a:cubicBezTo>
                <a:cubicBezTo>
                  <a:pt x="904" y="261"/>
                  <a:pt x="959" y="441"/>
                  <a:pt x="1015" y="621"/>
                </a:cubicBezTo>
                <a:cubicBezTo>
                  <a:pt x="1081" y="779"/>
                  <a:pt x="1159" y="796"/>
                  <a:pt x="1245" y="733"/>
                </a:cubicBezTo>
                <a:cubicBezTo>
                  <a:pt x="1330" y="638"/>
                  <a:pt x="1415" y="543"/>
                  <a:pt x="1500" y="448"/>
                </a:cubicBezTo>
                <a:cubicBezTo>
                  <a:pt x="1624" y="342"/>
                  <a:pt x="1703" y="459"/>
                  <a:pt x="1624" y="560"/>
                </a:cubicBezTo>
                <a:close/>
              </a:path>
            </a:pathLst>
          </a:custGeom>
          <a:solidFill>
            <a:schemeClr val="bg2">
              <a:alpha val="100000"/>
            </a:schemeClr>
          </a:solidFill>
          <a:ln w="9525">
            <a:noFill/>
          </a:ln>
        </p:spPr>
        <p:txBody>
          <a:bodyPr/>
          <a:lstStyle/>
          <a:p>
            <a:endParaRPr lang="zh-CN" altLang="en-US" sz="1012"/>
          </a:p>
        </p:txBody>
      </p:sp>
      <p:sp>
        <p:nvSpPr>
          <p:cNvPr id="10" name="Freeform 10"/>
          <p:cNvSpPr/>
          <p:nvPr/>
        </p:nvSpPr>
        <p:spPr>
          <a:xfrm>
            <a:off x="4059849" y="2936074"/>
            <a:ext cx="349413" cy="260210"/>
          </a:xfrm>
          <a:custGeom>
            <a:avLst/>
            <a:gdLst/>
            <a:ahLst/>
            <a:cxnLst>
              <a:cxn ang="0">
                <a:pos x="795338" y="418620"/>
              </a:cxn>
              <a:cxn ang="0">
                <a:pos x="28233" y="87184"/>
              </a:cxn>
              <a:cxn ang="0">
                <a:pos x="386996" y="290613"/>
              </a:cxn>
              <a:cxn ang="0">
                <a:pos x="0" y="158453"/>
              </a:cxn>
              <a:cxn ang="0">
                <a:pos x="513010" y="503036"/>
              </a:cxn>
              <a:cxn ang="0">
                <a:pos x="795338" y="418620"/>
              </a:cxn>
            </a:cxnLst>
            <a:rect l="0" t="0" r="0" b="0"/>
            <a:pathLst>
              <a:path w="1155" h="764">
                <a:moveTo>
                  <a:pt x="1155" y="605"/>
                </a:moveTo>
                <a:cubicBezTo>
                  <a:pt x="746" y="60"/>
                  <a:pt x="393" y="0"/>
                  <a:pt x="41" y="126"/>
                </a:cubicBezTo>
                <a:cubicBezTo>
                  <a:pt x="252" y="179"/>
                  <a:pt x="394" y="289"/>
                  <a:pt x="562" y="420"/>
                </a:cubicBezTo>
                <a:cubicBezTo>
                  <a:pt x="371" y="352"/>
                  <a:pt x="212" y="256"/>
                  <a:pt x="0" y="229"/>
                </a:cubicBezTo>
                <a:cubicBezTo>
                  <a:pt x="137" y="477"/>
                  <a:pt x="298" y="764"/>
                  <a:pt x="745" y="727"/>
                </a:cubicBezTo>
                <a:cubicBezTo>
                  <a:pt x="899" y="715"/>
                  <a:pt x="1022" y="677"/>
                  <a:pt x="1155" y="605"/>
                </a:cubicBezTo>
                <a:close/>
              </a:path>
            </a:pathLst>
          </a:custGeom>
          <a:solidFill>
            <a:srgbClr val="922E17"/>
          </a:solidFill>
          <a:ln w="9525">
            <a:noFill/>
          </a:ln>
        </p:spPr>
        <p:txBody>
          <a:bodyPr/>
          <a:lstStyle/>
          <a:p>
            <a:endParaRPr lang="zh-CN" altLang="en-US" sz="1012"/>
          </a:p>
        </p:txBody>
      </p:sp>
      <p:sp>
        <p:nvSpPr>
          <p:cNvPr id="11" name="TextBox 9"/>
          <p:cNvSpPr txBox="1"/>
          <p:nvPr/>
        </p:nvSpPr>
        <p:spPr>
          <a:xfrm>
            <a:off x="698499" y="649417"/>
            <a:ext cx="2202916" cy="400110"/>
          </a:xfrm>
          <a:prstGeom prst="rect">
            <a:avLst/>
          </a:prstGeom>
          <a:noFill/>
        </p:spPr>
        <p:txBody>
          <a:bodyPr wrap="square" rtlCol="0">
            <a:spAutoFit/>
          </a:bodyPr>
          <a:lstStyle/>
          <a:p>
            <a:r>
              <a:rPr lang="en-US" sz="2000" b="1" dirty="0">
                <a:solidFill>
                  <a:srgbClr val="FF0000"/>
                </a:solidFill>
              </a:rPr>
              <a:t>* </a:t>
            </a:r>
            <a:r>
              <a:rPr lang="en-US" sz="2000" b="1" dirty="0" err="1">
                <a:solidFill>
                  <a:srgbClr val="FF0000"/>
                </a:solidFill>
              </a:rPr>
              <a:t>Nội</a:t>
            </a:r>
            <a:r>
              <a:rPr lang="en-US" sz="2000" b="1" dirty="0">
                <a:solidFill>
                  <a:srgbClr val="FF0000"/>
                </a:solidFill>
              </a:rPr>
              <a:t> dung:</a:t>
            </a:r>
            <a:endParaRPr lang="en-US" sz="2000" dirty="0">
              <a:solidFill>
                <a:srgbClr val="FF0000"/>
              </a:solidFill>
            </a:endParaRPr>
          </a:p>
        </p:txBody>
      </p:sp>
      <p:sp>
        <p:nvSpPr>
          <p:cNvPr id="12" name="TextBox 10"/>
          <p:cNvSpPr txBox="1"/>
          <p:nvPr/>
        </p:nvSpPr>
        <p:spPr>
          <a:xfrm>
            <a:off x="194091" y="1078886"/>
            <a:ext cx="2826544" cy="4093428"/>
          </a:xfrm>
          <a:prstGeom prst="rect">
            <a:avLst/>
          </a:prstGeom>
          <a:noFill/>
          <a:ln w="9525">
            <a:noFill/>
          </a:ln>
        </p:spPr>
        <p:txBody>
          <a:bodyPr wrap="square">
            <a:spAutoFit/>
          </a:bodyPr>
          <a:lstStyle/>
          <a:p>
            <a:pPr algn="just"/>
            <a:r>
              <a:rPr lang="en-US" sz="2000" dirty="0">
                <a:solidFill>
                  <a:schemeClr val="accent2">
                    <a:lumMod val="10000"/>
                  </a:schemeClr>
                </a:solidFill>
              </a:rPr>
              <a:t>- </a:t>
            </a:r>
            <a:r>
              <a:rPr lang="en-US" sz="2000" dirty="0" err="1">
                <a:solidFill>
                  <a:schemeClr val="accent2">
                    <a:lumMod val="10000"/>
                  </a:schemeClr>
                </a:solidFill>
              </a:rPr>
              <a:t>Xác</a:t>
            </a:r>
            <a:r>
              <a:rPr lang="en-US" sz="2000" dirty="0">
                <a:solidFill>
                  <a:schemeClr val="accent2">
                    <a:lumMod val="10000"/>
                  </a:schemeClr>
                </a:solidFill>
              </a:rPr>
              <a:t> </a:t>
            </a:r>
            <a:r>
              <a:rPr lang="en-US" sz="2000" dirty="0" err="1">
                <a:solidFill>
                  <a:schemeClr val="accent2">
                    <a:lumMod val="10000"/>
                  </a:schemeClr>
                </a:solidFill>
              </a:rPr>
              <a:t>định</a:t>
            </a:r>
            <a:r>
              <a:rPr lang="en-US" sz="2000" dirty="0">
                <a:solidFill>
                  <a:schemeClr val="accent2">
                    <a:lumMod val="10000"/>
                  </a:schemeClr>
                </a:solidFill>
              </a:rPr>
              <a:t> </a:t>
            </a:r>
            <a:r>
              <a:rPr lang="en-US" sz="2000" dirty="0" err="1">
                <a:solidFill>
                  <a:schemeClr val="accent2">
                    <a:lumMod val="10000"/>
                  </a:schemeClr>
                </a:solidFill>
              </a:rPr>
              <a:t>chủ</a:t>
            </a:r>
            <a:r>
              <a:rPr lang="en-US" sz="2000" dirty="0">
                <a:solidFill>
                  <a:schemeClr val="accent2">
                    <a:lumMod val="10000"/>
                  </a:schemeClr>
                </a:solidFill>
              </a:rPr>
              <a:t> </a:t>
            </a:r>
            <a:r>
              <a:rPr lang="en-US" sz="2000" dirty="0" err="1">
                <a:solidFill>
                  <a:schemeClr val="accent2">
                    <a:lumMod val="10000"/>
                  </a:schemeClr>
                </a:solidFill>
              </a:rPr>
              <a:t>đề</a:t>
            </a:r>
            <a:r>
              <a:rPr lang="en-US" sz="2000" dirty="0">
                <a:solidFill>
                  <a:schemeClr val="accent2">
                    <a:lumMod val="10000"/>
                  </a:schemeClr>
                </a:solidFill>
              </a:rPr>
              <a:t>, </a:t>
            </a:r>
            <a:r>
              <a:rPr lang="en-US" sz="2000" dirty="0" err="1">
                <a:solidFill>
                  <a:schemeClr val="accent2">
                    <a:lumMod val="10000"/>
                  </a:schemeClr>
                </a:solidFill>
              </a:rPr>
              <a:t>tư</a:t>
            </a:r>
            <a:r>
              <a:rPr lang="en-US" sz="2000" dirty="0">
                <a:solidFill>
                  <a:schemeClr val="accent2">
                    <a:lumMod val="10000"/>
                  </a:schemeClr>
                </a:solidFill>
              </a:rPr>
              <a:t> </a:t>
            </a:r>
            <a:r>
              <a:rPr lang="en-US" sz="2000" dirty="0" err="1">
                <a:solidFill>
                  <a:schemeClr val="accent2">
                    <a:lumMod val="10000"/>
                  </a:schemeClr>
                </a:solidFill>
              </a:rPr>
              <a:t>tưởng</a:t>
            </a:r>
            <a:r>
              <a:rPr lang="en-US" sz="2000" dirty="0">
                <a:solidFill>
                  <a:schemeClr val="accent2">
                    <a:lumMod val="10000"/>
                  </a:schemeClr>
                </a:solidFill>
              </a:rPr>
              <a:t> </a:t>
            </a:r>
            <a:r>
              <a:rPr lang="en-US" sz="2000" dirty="0" err="1">
                <a:solidFill>
                  <a:schemeClr val="accent2">
                    <a:lumMod val="10000"/>
                  </a:schemeClr>
                </a:solidFill>
              </a:rPr>
              <a:t>chính</a:t>
            </a:r>
            <a:r>
              <a:rPr lang="en-US" sz="2000" dirty="0">
                <a:solidFill>
                  <a:schemeClr val="accent2">
                    <a:lumMod val="10000"/>
                  </a:schemeClr>
                </a:solidFill>
              </a:rPr>
              <a:t> </a:t>
            </a:r>
            <a:r>
              <a:rPr lang="en-US" sz="2000" dirty="0" err="1">
                <a:solidFill>
                  <a:schemeClr val="accent2">
                    <a:lumMod val="10000"/>
                  </a:schemeClr>
                </a:solidFill>
              </a:rPr>
              <a:t>của</a:t>
            </a:r>
            <a:r>
              <a:rPr lang="en-US" sz="2000" dirty="0">
                <a:solidFill>
                  <a:schemeClr val="accent2">
                    <a:lumMod val="10000"/>
                  </a:schemeClr>
                </a:solidFill>
              </a:rPr>
              <a:t> </a:t>
            </a:r>
            <a:r>
              <a:rPr lang="en-US" sz="2000" dirty="0" err="1">
                <a:solidFill>
                  <a:schemeClr val="accent2">
                    <a:lumMod val="10000"/>
                  </a:schemeClr>
                </a:solidFill>
              </a:rPr>
              <a:t>tác</a:t>
            </a:r>
            <a:r>
              <a:rPr lang="en-US" sz="2000" dirty="0">
                <a:solidFill>
                  <a:schemeClr val="accent2">
                    <a:lumMod val="10000"/>
                  </a:schemeClr>
                </a:solidFill>
              </a:rPr>
              <a:t> </a:t>
            </a:r>
            <a:r>
              <a:rPr lang="en-US" sz="2000" dirty="0" err="1">
                <a:solidFill>
                  <a:schemeClr val="accent2">
                    <a:lumMod val="10000"/>
                  </a:schemeClr>
                </a:solidFill>
              </a:rPr>
              <a:t>phẩm</a:t>
            </a:r>
            <a:r>
              <a:rPr lang="en-US" sz="2000" dirty="0">
                <a:solidFill>
                  <a:schemeClr val="accent2">
                    <a:lumMod val="10000"/>
                  </a:schemeClr>
                </a:solidFill>
              </a:rPr>
              <a:t>.</a:t>
            </a:r>
          </a:p>
          <a:p>
            <a:pPr algn="just"/>
            <a:r>
              <a:rPr lang="en-US" sz="2000" dirty="0">
                <a:solidFill>
                  <a:schemeClr val="accent2">
                    <a:lumMod val="10000"/>
                  </a:schemeClr>
                </a:solidFill>
              </a:rPr>
              <a:t>- </a:t>
            </a:r>
            <a:r>
              <a:rPr lang="en-US" sz="2000" dirty="0" err="1">
                <a:solidFill>
                  <a:schemeClr val="accent2">
                    <a:lumMod val="10000"/>
                  </a:schemeClr>
                </a:solidFill>
              </a:rPr>
              <a:t>Phân</a:t>
            </a:r>
            <a:r>
              <a:rPr lang="en-US" sz="2000" dirty="0">
                <a:solidFill>
                  <a:schemeClr val="accent2">
                    <a:lumMod val="10000"/>
                  </a:schemeClr>
                </a:solidFill>
              </a:rPr>
              <a:t> </a:t>
            </a:r>
            <a:r>
              <a:rPr lang="en-US" sz="2000" dirty="0" err="1">
                <a:solidFill>
                  <a:schemeClr val="accent2">
                    <a:lumMod val="10000"/>
                  </a:schemeClr>
                </a:solidFill>
              </a:rPr>
              <a:t>tích</a:t>
            </a:r>
            <a:r>
              <a:rPr lang="en-US" sz="2000" dirty="0">
                <a:solidFill>
                  <a:schemeClr val="accent2">
                    <a:lumMod val="10000"/>
                  </a:schemeClr>
                </a:solidFill>
              </a:rPr>
              <a:t> </a:t>
            </a:r>
            <a:r>
              <a:rPr lang="en-US" sz="2000" dirty="0" err="1">
                <a:solidFill>
                  <a:schemeClr val="accent2">
                    <a:lumMod val="10000"/>
                  </a:schemeClr>
                </a:solidFill>
              </a:rPr>
              <a:t>các</a:t>
            </a:r>
            <a:r>
              <a:rPr lang="en-US" sz="2000" dirty="0">
                <a:solidFill>
                  <a:schemeClr val="accent2">
                    <a:lumMod val="10000"/>
                  </a:schemeClr>
                </a:solidFill>
              </a:rPr>
              <a:t> </a:t>
            </a:r>
            <a:r>
              <a:rPr lang="en-US" sz="2000" dirty="0" err="1">
                <a:solidFill>
                  <a:schemeClr val="accent2">
                    <a:lumMod val="10000"/>
                  </a:schemeClr>
                </a:solidFill>
              </a:rPr>
              <a:t>tình</a:t>
            </a:r>
            <a:r>
              <a:rPr lang="en-US" sz="2000" dirty="0">
                <a:solidFill>
                  <a:schemeClr val="accent2">
                    <a:lumMod val="10000"/>
                  </a:schemeClr>
                </a:solidFill>
              </a:rPr>
              <a:t> </a:t>
            </a:r>
            <a:r>
              <a:rPr lang="en-US" sz="2000" dirty="0" err="1">
                <a:solidFill>
                  <a:schemeClr val="accent2">
                    <a:lumMod val="10000"/>
                  </a:schemeClr>
                </a:solidFill>
              </a:rPr>
              <a:t>tiết</a:t>
            </a:r>
            <a:r>
              <a:rPr lang="en-US" sz="2000" dirty="0">
                <a:solidFill>
                  <a:schemeClr val="accent2">
                    <a:lumMod val="10000"/>
                  </a:schemeClr>
                </a:solidFill>
              </a:rPr>
              <a:t>, </a:t>
            </a:r>
            <a:r>
              <a:rPr lang="en-US" sz="2000" dirty="0" err="1">
                <a:solidFill>
                  <a:schemeClr val="accent2">
                    <a:lumMod val="10000"/>
                  </a:schemeClr>
                </a:solidFill>
              </a:rPr>
              <a:t>sự</a:t>
            </a:r>
            <a:r>
              <a:rPr lang="en-US" sz="2000" dirty="0">
                <a:solidFill>
                  <a:schemeClr val="accent2">
                    <a:lumMod val="10000"/>
                  </a:schemeClr>
                </a:solidFill>
              </a:rPr>
              <a:t> </a:t>
            </a:r>
            <a:r>
              <a:rPr lang="en-US" sz="2000" dirty="0" err="1">
                <a:solidFill>
                  <a:schemeClr val="accent2">
                    <a:lumMod val="10000"/>
                  </a:schemeClr>
                </a:solidFill>
              </a:rPr>
              <a:t>kiện</a:t>
            </a:r>
            <a:r>
              <a:rPr lang="en-US" sz="2000" dirty="0">
                <a:solidFill>
                  <a:schemeClr val="accent2">
                    <a:lumMod val="10000"/>
                  </a:schemeClr>
                </a:solidFill>
              </a:rPr>
              <a:t> </a:t>
            </a:r>
            <a:r>
              <a:rPr lang="en-US" sz="2000" dirty="0" err="1">
                <a:solidFill>
                  <a:schemeClr val="accent2">
                    <a:lumMod val="10000"/>
                  </a:schemeClr>
                </a:solidFill>
              </a:rPr>
              <a:t>trong</a:t>
            </a:r>
            <a:r>
              <a:rPr lang="en-US" sz="2000" dirty="0">
                <a:solidFill>
                  <a:schemeClr val="accent2">
                    <a:lumMod val="10000"/>
                  </a:schemeClr>
                </a:solidFill>
              </a:rPr>
              <a:t> </a:t>
            </a:r>
            <a:r>
              <a:rPr lang="en-US" sz="2000" dirty="0" err="1">
                <a:solidFill>
                  <a:schemeClr val="accent2">
                    <a:lumMod val="10000"/>
                  </a:schemeClr>
                </a:solidFill>
              </a:rPr>
              <a:t>truyện</a:t>
            </a:r>
            <a:r>
              <a:rPr lang="en-US" sz="2000" dirty="0">
                <a:solidFill>
                  <a:schemeClr val="accent2">
                    <a:lumMod val="10000"/>
                  </a:schemeClr>
                </a:solidFill>
              </a:rPr>
              <a:t>.</a:t>
            </a:r>
          </a:p>
          <a:p>
            <a:pPr algn="just"/>
            <a:r>
              <a:rPr lang="en-US" sz="2000" dirty="0">
                <a:solidFill>
                  <a:schemeClr val="accent2">
                    <a:lumMod val="10000"/>
                  </a:schemeClr>
                </a:solidFill>
              </a:rPr>
              <a:t>- </a:t>
            </a:r>
            <a:r>
              <a:rPr lang="en-US" sz="2000" dirty="0" err="1">
                <a:solidFill>
                  <a:schemeClr val="accent2">
                    <a:lumMod val="10000"/>
                  </a:schemeClr>
                </a:solidFill>
              </a:rPr>
              <a:t>Nắm</a:t>
            </a:r>
            <a:r>
              <a:rPr lang="en-US" sz="2000" dirty="0">
                <a:solidFill>
                  <a:schemeClr val="accent2">
                    <a:lumMod val="10000"/>
                  </a:schemeClr>
                </a:solidFill>
              </a:rPr>
              <a:t> </a:t>
            </a:r>
            <a:r>
              <a:rPr lang="en-US" sz="2000" dirty="0" err="1">
                <a:solidFill>
                  <a:schemeClr val="accent2">
                    <a:lumMod val="10000"/>
                  </a:schemeClr>
                </a:solidFill>
              </a:rPr>
              <a:t>bắt</a:t>
            </a:r>
            <a:r>
              <a:rPr lang="en-US" sz="2000" dirty="0">
                <a:solidFill>
                  <a:schemeClr val="accent2">
                    <a:lumMod val="10000"/>
                  </a:schemeClr>
                </a:solidFill>
              </a:rPr>
              <a:t> </a:t>
            </a:r>
            <a:r>
              <a:rPr lang="en-US" sz="2000" dirty="0" err="1">
                <a:solidFill>
                  <a:schemeClr val="accent2">
                    <a:lumMod val="10000"/>
                  </a:schemeClr>
                </a:solidFill>
              </a:rPr>
              <a:t>các</a:t>
            </a:r>
            <a:r>
              <a:rPr lang="en-US" sz="2000" dirty="0">
                <a:solidFill>
                  <a:schemeClr val="accent2">
                    <a:lumMod val="10000"/>
                  </a:schemeClr>
                </a:solidFill>
              </a:rPr>
              <a:t> </a:t>
            </a:r>
            <a:r>
              <a:rPr lang="en-US" sz="2000" dirty="0" err="1">
                <a:solidFill>
                  <a:schemeClr val="accent2">
                    <a:lumMod val="10000"/>
                  </a:schemeClr>
                </a:solidFill>
              </a:rPr>
              <a:t>mối</a:t>
            </a:r>
            <a:r>
              <a:rPr lang="en-US" sz="2000" dirty="0">
                <a:solidFill>
                  <a:schemeClr val="accent2">
                    <a:lumMod val="10000"/>
                  </a:schemeClr>
                </a:solidFill>
              </a:rPr>
              <a:t> </a:t>
            </a:r>
            <a:r>
              <a:rPr lang="en-US" sz="2000" dirty="0" err="1">
                <a:solidFill>
                  <a:schemeClr val="accent2">
                    <a:lumMod val="10000"/>
                  </a:schemeClr>
                </a:solidFill>
              </a:rPr>
              <a:t>quan</a:t>
            </a:r>
            <a:r>
              <a:rPr lang="en-US" sz="2000" dirty="0">
                <a:solidFill>
                  <a:schemeClr val="accent2">
                    <a:lumMod val="10000"/>
                  </a:schemeClr>
                </a:solidFill>
              </a:rPr>
              <a:t> </a:t>
            </a:r>
            <a:r>
              <a:rPr lang="en-US" sz="2000" dirty="0" err="1">
                <a:solidFill>
                  <a:schemeClr val="accent2">
                    <a:lumMod val="10000"/>
                  </a:schemeClr>
                </a:solidFill>
              </a:rPr>
              <a:t>hệ</a:t>
            </a:r>
            <a:r>
              <a:rPr lang="en-US" sz="2000" dirty="0">
                <a:solidFill>
                  <a:schemeClr val="accent2">
                    <a:lumMod val="10000"/>
                  </a:schemeClr>
                </a:solidFill>
              </a:rPr>
              <a:t> </a:t>
            </a:r>
            <a:r>
              <a:rPr lang="en-US" sz="2000" dirty="0" err="1">
                <a:solidFill>
                  <a:schemeClr val="accent2">
                    <a:lumMod val="10000"/>
                  </a:schemeClr>
                </a:solidFill>
              </a:rPr>
              <a:t>nhân</a:t>
            </a:r>
            <a:r>
              <a:rPr lang="en-US" sz="2000" dirty="0">
                <a:solidFill>
                  <a:schemeClr val="accent2">
                    <a:lumMod val="10000"/>
                  </a:schemeClr>
                </a:solidFill>
              </a:rPr>
              <a:t> </a:t>
            </a:r>
            <a:r>
              <a:rPr lang="en-US" sz="2000" dirty="0" err="1">
                <a:solidFill>
                  <a:schemeClr val="accent2">
                    <a:lumMod val="10000"/>
                  </a:schemeClr>
                </a:solidFill>
              </a:rPr>
              <a:t>vật</a:t>
            </a:r>
            <a:r>
              <a:rPr lang="en-US" sz="2000" dirty="0">
                <a:solidFill>
                  <a:schemeClr val="accent2">
                    <a:lumMod val="10000"/>
                  </a:schemeClr>
                </a:solidFill>
              </a:rPr>
              <a:t>.</a:t>
            </a:r>
          </a:p>
          <a:p>
            <a:pPr algn="just"/>
            <a:r>
              <a:rPr lang="en-US" sz="2000" dirty="0">
                <a:solidFill>
                  <a:schemeClr val="accent2">
                    <a:lumMod val="10000"/>
                  </a:schemeClr>
                </a:solidFill>
              </a:rPr>
              <a:t>- </a:t>
            </a:r>
            <a:r>
              <a:rPr lang="en-US" sz="2000" dirty="0" err="1">
                <a:solidFill>
                  <a:schemeClr val="accent2">
                    <a:lumMod val="10000"/>
                  </a:schemeClr>
                </a:solidFill>
              </a:rPr>
              <a:t>Hiểu</a:t>
            </a:r>
            <a:r>
              <a:rPr lang="en-US" sz="2000" dirty="0">
                <a:solidFill>
                  <a:schemeClr val="accent2">
                    <a:lumMod val="10000"/>
                  </a:schemeClr>
                </a:solidFill>
              </a:rPr>
              <a:t> </a:t>
            </a:r>
            <a:r>
              <a:rPr lang="en-US" sz="2000" dirty="0" err="1">
                <a:solidFill>
                  <a:schemeClr val="accent2">
                    <a:lumMod val="10000"/>
                  </a:schemeClr>
                </a:solidFill>
              </a:rPr>
              <a:t>rõ</a:t>
            </a:r>
            <a:r>
              <a:rPr lang="en-US" sz="2000" dirty="0">
                <a:solidFill>
                  <a:schemeClr val="accent2">
                    <a:lumMod val="10000"/>
                  </a:schemeClr>
                </a:solidFill>
              </a:rPr>
              <a:t> ý </a:t>
            </a:r>
            <a:r>
              <a:rPr lang="en-US" sz="2000" dirty="0" err="1">
                <a:solidFill>
                  <a:schemeClr val="accent2">
                    <a:lumMod val="10000"/>
                  </a:schemeClr>
                </a:solidFill>
              </a:rPr>
              <a:t>nghĩa</a:t>
            </a:r>
            <a:r>
              <a:rPr lang="en-US" sz="2000" dirty="0">
                <a:solidFill>
                  <a:schemeClr val="accent2">
                    <a:lumMod val="10000"/>
                  </a:schemeClr>
                </a:solidFill>
              </a:rPr>
              <a:t> </a:t>
            </a:r>
            <a:r>
              <a:rPr lang="en-US" sz="2000" dirty="0" err="1">
                <a:solidFill>
                  <a:schemeClr val="accent2">
                    <a:lumMod val="10000"/>
                  </a:schemeClr>
                </a:solidFill>
              </a:rPr>
              <a:t>của</a:t>
            </a:r>
            <a:r>
              <a:rPr lang="en-US" sz="2000" dirty="0">
                <a:solidFill>
                  <a:schemeClr val="accent2">
                    <a:lumMod val="10000"/>
                  </a:schemeClr>
                </a:solidFill>
              </a:rPr>
              <a:t> </a:t>
            </a:r>
            <a:r>
              <a:rPr lang="en-US" sz="2000" dirty="0" err="1">
                <a:solidFill>
                  <a:schemeClr val="accent2">
                    <a:lumMod val="10000"/>
                  </a:schemeClr>
                </a:solidFill>
              </a:rPr>
              <a:t>các</a:t>
            </a:r>
            <a:r>
              <a:rPr lang="en-US" sz="2000" dirty="0">
                <a:solidFill>
                  <a:schemeClr val="accent2">
                    <a:lumMod val="10000"/>
                  </a:schemeClr>
                </a:solidFill>
              </a:rPr>
              <a:t> chi </a:t>
            </a:r>
            <a:r>
              <a:rPr lang="en-US" sz="2000" dirty="0" err="1">
                <a:solidFill>
                  <a:schemeClr val="accent2">
                    <a:lumMod val="10000"/>
                  </a:schemeClr>
                </a:solidFill>
              </a:rPr>
              <a:t>tiết</a:t>
            </a:r>
            <a:r>
              <a:rPr lang="en-US" sz="2000" dirty="0">
                <a:solidFill>
                  <a:schemeClr val="accent2">
                    <a:lumMod val="10000"/>
                  </a:schemeClr>
                </a:solidFill>
              </a:rPr>
              <a:t> </a:t>
            </a:r>
            <a:r>
              <a:rPr lang="en-US" sz="2000" dirty="0" err="1">
                <a:solidFill>
                  <a:schemeClr val="accent2">
                    <a:lumMod val="10000"/>
                  </a:schemeClr>
                </a:solidFill>
              </a:rPr>
              <a:t>nghệ</a:t>
            </a:r>
            <a:r>
              <a:rPr lang="en-US" sz="2000" dirty="0">
                <a:solidFill>
                  <a:schemeClr val="accent2">
                    <a:lumMod val="10000"/>
                  </a:schemeClr>
                </a:solidFill>
              </a:rPr>
              <a:t> </a:t>
            </a:r>
            <a:r>
              <a:rPr lang="en-US" sz="2000" dirty="0" err="1">
                <a:solidFill>
                  <a:schemeClr val="accent2">
                    <a:lumMod val="10000"/>
                  </a:schemeClr>
                </a:solidFill>
              </a:rPr>
              <a:t>thuật</a:t>
            </a:r>
            <a:r>
              <a:rPr lang="en-US" sz="2000" dirty="0">
                <a:solidFill>
                  <a:schemeClr val="accent2">
                    <a:lumMod val="10000"/>
                  </a:schemeClr>
                </a:solidFill>
              </a:rPr>
              <a:t>.</a:t>
            </a:r>
          </a:p>
          <a:p>
            <a:pPr algn="just"/>
            <a:r>
              <a:rPr lang="en-US" sz="2000" dirty="0">
                <a:solidFill>
                  <a:schemeClr val="accent2">
                    <a:lumMod val="10000"/>
                  </a:schemeClr>
                </a:solidFill>
              </a:rPr>
              <a:t>- </a:t>
            </a:r>
            <a:r>
              <a:rPr lang="en-US" sz="2000" dirty="0" err="1">
                <a:solidFill>
                  <a:schemeClr val="accent2">
                    <a:lumMod val="10000"/>
                  </a:schemeClr>
                </a:solidFill>
              </a:rPr>
              <a:t>Rút</a:t>
            </a:r>
            <a:r>
              <a:rPr lang="en-US" sz="2000" dirty="0">
                <a:solidFill>
                  <a:schemeClr val="accent2">
                    <a:lumMod val="10000"/>
                  </a:schemeClr>
                </a:solidFill>
              </a:rPr>
              <a:t> </a:t>
            </a:r>
            <a:r>
              <a:rPr lang="en-US" sz="2000" dirty="0" err="1">
                <a:solidFill>
                  <a:schemeClr val="accent2">
                    <a:lumMod val="10000"/>
                  </a:schemeClr>
                </a:solidFill>
              </a:rPr>
              <a:t>ra</a:t>
            </a:r>
            <a:r>
              <a:rPr lang="en-US" sz="2000" dirty="0">
                <a:solidFill>
                  <a:schemeClr val="accent2">
                    <a:lumMod val="10000"/>
                  </a:schemeClr>
                </a:solidFill>
              </a:rPr>
              <a:t> </a:t>
            </a:r>
            <a:r>
              <a:rPr lang="en-US" sz="2000" dirty="0" err="1">
                <a:solidFill>
                  <a:schemeClr val="accent2">
                    <a:lumMod val="10000"/>
                  </a:schemeClr>
                </a:solidFill>
              </a:rPr>
              <a:t>bài</a:t>
            </a:r>
            <a:r>
              <a:rPr lang="en-US" sz="2000" dirty="0">
                <a:solidFill>
                  <a:schemeClr val="accent2">
                    <a:lumMod val="10000"/>
                  </a:schemeClr>
                </a:solidFill>
              </a:rPr>
              <a:t> </a:t>
            </a:r>
            <a:r>
              <a:rPr lang="en-US" sz="2000" dirty="0" err="1">
                <a:solidFill>
                  <a:schemeClr val="accent2">
                    <a:lumMod val="10000"/>
                  </a:schemeClr>
                </a:solidFill>
              </a:rPr>
              <a:t>học</a:t>
            </a:r>
            <a:r>
              <a:rPr lang="en-US" sz="2000" dirty="0">
                <a:solidFill>
                  <a:schemeClr val="accent2">
                    <a:lumMod val="10000"/>
                  </a:schemeClr>
                </a:solidFill>
              </a:rPr>
              <a:t> </a:t>
            </a:r>
            <a:r>
              <a:rPr lang="en-US" sz="2000" dirty="0" err="1">
                <a:solidFill>
                  <a:schemeClr val="accent2">
                    <a:lumMod val="10000"/>
                  </a:schemeClr>
                </a:solidFill>
              </a:rPr>
              <a:t>về</a:t>
            </a:r>
            <a:r>
              <a:rPr lang="en-US" sz="2000" dirty="0">
                <a:solidFill>
                  <a:schemeClr val="accent2">
                    <a:lumMod val="10000"/>
                  </a:schemeClr>
                </a:solidFill>
              </a:rPr>
              <a:t> </a:t>
            </a:r>
            <a:r>
              <a:rPr lang="en-US" sz="2000" dirty="0" err="1">
                <a:solidFill>
                  <a:schemeClr val="accent2">
                    <a:lumMod val="10000"/>
                  </a:schemeClr>
                </a:solidFill>
              </a:rPr>
              <a:t>cuộc</a:t>
            </a:r>
            <a:r>
              <a:rPr lang="en-US" sz="2000" dirty="0">
                <a:solidFill>
                  <a:schemeClr val="accent2">
                    <a:lumMod val="10000"/>
                  </a:schemeClr>
                </a:solidFill>
              </a:rPr>
              <a:t> </a:t>
            </a:r>
            <a:r>
              <a:rPr lang="en-US" sz="2000" dirty="0" err="1">
                <a:solidFill>
                  <a:schemeClr val="accent2">
                    <a:lumMod val="10000"/>
                  </a:schemeClr>
                </a:solidFill>
              </a:rPr>
              <a:t>sống</a:t>
            </a:r>
            <a:r>
              <a:rPr lang="en-US" sz="2000" dirty="0">
                <a:solidFill>
                  <a:schemeClr val="accent2">
                    <a:lumMod val="10000"/>
                  </a:schemeClr>
                </a:solidFill>
              </a:rPr>
              <a:t> </a:t>
            </a:r>
            <a:r>
              <a:rPr lang="en-US" sz="2000" dirty="0" err="1">
                <a:solidFill>
                  <a:schemeClr val="accent2">
                    <a:lumMod val="10000"/>
                  </a:schemeClr>
                </a:solidFill>
              </a:rPr>
              <a:t>từ</a:t>
            </a:r>
            <a:r>
              <a:rPr lang="en-US" sz="2000" dirty="0">
                <a:solidFill>
                  <a:schemeClr val="accent2">
                    <a:lumMod val="10000"/>
                  </a:schemeClr>
                </a:solidFill>
              </a:rPr>
              <a:t> </a:t>
            </a:r>
            <a:r>
              <a:rPr lang="en-US" sz="2000" dirty="0" err="1">
                <a:solidFill>
                  <a:schemeClr val="accent2">
                    <a:lumMod val="10000"/>
                  </a:schemeClr>
                </a:solidFill>
              </a:rPr>
              <a:t>tác</a:t>
            </a:r>
            <a:r>
              <a:rPr lang="en-US" sz="2000" dirty="0">
                <a:solidFill>
                  <a:schemeClr val="accent2">
                    <a:lumMod val="10000"/>
                  </a:schemeClr>
                </a:solidFill>
              </a:rPr>
              <a:t> </a:t>
            </a:r>
            <a:r>
              <a:rPr lang="en-US" sz="2000" dirty="0" err="1">
                <a:solidFill>
                  <a:schemeClr val="accent2">
                    <a:lumMod val="10000"/>
                  </a:schemeClr>
                </a:solidFill>
              </a:rPr>
              <a:t>phẩm</a:t>
            </a:r>
            <a:r>
              <a:rPr lang="en-US" sz="2000" dirty="0">
                <a:solidFill>
                  <a:schemeClr val="accent2">
                    <a:lumMod val="10000"/>
                  </a:schemeClr>
                </a:solidFill>
              </a:rPr>
              <a:t>.</a:t>
            </a:r>
          </a:p>
        </p:txBody>
      </p:sp>
      <p:sp>
        <p:nvSpPr>
          <p:cNvPr id="2" name="TextBox 9">
            <a:extLst>
              <a:ext uri="{FF2B5EF4-FFF2-40B4-BE49-F238E27FC236}">
                <a16:creationId xmlns:a16="http://schemas.microsoft.com/office/drawing/2014/main" id="{D002592D-A64F-D0B8-34D6-C57527D5A6D5}"/>
              </a:ext>
            </a:extLst>
          </p:cNvPr>
          <p:cNvSpPr txBox="1"/>
          <p:nvPr/>
        </p:nvSpPr>
        <p:spPr>
          <a:xfrm>
            <a:off x="5968121" y="620058"/>
            <a:ext cx="2202916" cy="369332"/>
          </a:xfrm>
          <a:prstGeom prst="rect">
            <a:avLst/>
          </a:prstGeom>
          <a:noFill/>
        </p:spPr>
        <p:txBody>
          <a:bodyPr wrap="square" rtlCol="0">
            <a:spAutoFit/>
          </a:bodyPr>
          <a:lstStyle/>
          <a:p>
            <a:pPr algn="just"/>
            <a:r>
              <a:rPr lang="en-US" sz="1800" b="1" dirty="0">
                <a:solidFill>
                  <a:srgbClr val="FF0000"/>
                </a:solidFill>
              </a:rPr>
              <a:t>* </a:t>
            </a:r>
            <a:r>
              <a:rPr lang="en-US" sz="1800" b="1" dirty="0" err="1">
                <a:solidFill>
                  <a:srgbClr val="FF0000"/>
                </a:solidFill>
              </a:rPr>
              <a:t>Nghệ</a:t>
            </a:r>
            <a:r>
              <a:rPr lang="en-US" sz="1800" b="1" dirty="0">
                <a:solidFill>
                  <a:srgbClr val="FF0000"/>
                </a:solidFill>
              </a:rPr>
              <a:t> </a:t>
            </a:r>
            <a:r>
              <a:rPr lang="en-US" sz="1800" b="1" dirty="0" err="1">
                <a:solidFill>
                  <a:srgbClr val="FF0000"/>
                </a:solidFill>
              </a:rPr>
              <a:t>thuật</a:t>
            </a:r>
            <a:r>
              <a:rPr lang="en-US" sz="1800" b="1" dirty="0">
                <a:solidFill>
                  <a:srgbClr val="FF0000"/>
                </a:solidFill>
              </a:rPr>
              <a:t>:</a:t>
            </a:r>
            <a:endParaRPr lang="en-US" sz="1800" dirty="0">
              <a:solidFill>
                <a:srgbClr val="FF0000"/>
              </a:solidFill>
            </a:endParaRPr>
          </a:p>
        </p:txBody>
      </p:sp>
      <p:sp>
        <p:nvSpPr>
          <p:cNvPr id="3" name="TextBox 10">
            <a:extLst>
              <a:ext uri="{FF2B5EF4-FFF2-40B4-BE49-F238E27FC236}">
                <a16:creationId xmlns:a16="http://schemas.microsoft.com/office/drawing/2014/main" id="{2A08156E-F181-F173-07C2-D5658F9DB456}"/>
              </a:ext>
            </a:extLst>
          </p:cNvPr>
          <p:cNvSpPr txBox="1"/>
          <p:nvPr/>
        </p:nvSpPr>
        <p:spPr>
          <a:xfrm>
            <a:off x="4823750" y="897771"/>
            <a:ext cx="4126159" cy="4247317"/>
          </a:xfrm>
          <a:prstGeom prst="rect">
            <a:avLst/>
          </a:prstGeom>
          <a:noFill/>
          <a:ln w="9525">
            <a:noFill/>
          </a:ln>
        </p:spPr>
        <p:txBody>
          <a:bodyPr wrap="square">
            <a:spAutoFit/>
          </a:bodyPr>
          <a:lstStyle/>
          <a:p>
            <a:pPr algn="just"/>
            <a:r>
              <a:rPr lang="en-US" sz="1800" dirty="0">
                <a:solidFill>
                  <a:schemeClr val="accent2">
                    <a:lumMod val="10000"/>
                  </a:schemeClr>
                </a:solidFill>
              </a:rPr>
              <a:t>- </a:t>
            </a:r>
            <a:r>
              <a:rPr lang="en-US" sz="1800" dirty="0" err="1">
                <a:solidFill>
                  <a:schemeClr val="accent2">
                    <a:lumMod val="10000"/>
                  </a:schemeClr>
                </a:solidFill>
              </a:rPr>
              <a:t>Xác</a:t>
            </a:r>
            <a:r>
              <a:rPr lang="en-US" sz="1800" dirty="0">
                <a:solidFill>
                  <a:schemeClr val="accent2">
                    <a:lumMod val="10000"/>
                  </a:schemeClr>
                </a:solidFill>
              </a:rPr>
              <a:t> </a:t>
            </a:r>
            <a:r>
              <a:rPr lang="en-US" sz="1800" dirty="0" err="1">
                <a:solidFill>
                  <a:schemeClr val="accent2">
                    <a:lumMod val="10000"/>
                  </a:schemeClr>
                </a:solidFill>
              </a:rPr>
              <a:t>định</a:t>
            </a:r>
            <a:r>
              <a:rPr lang="en-US" sz="1800" dirty="0">
                <a:solidFill>
                  <a:schemeClr val="accent2">
                    <a:lumMod val="10000"/>
                  </a:schemeClr>
                </a:solidFill>
              </a:rPr>
              <a:t> </a:t>
            </a:r>
            <a:r>
              <a:rPr lang="en-US" sz="1800" dirty="0" err="1">
                <a:solidFill>
                  <a:schemeClr val="accent2">
                    <a:lumMod val="10000"/>
                  </a:schemeClr>
                </a:solidFill>
              </a:rPr>
              <a:t>thể</a:t>
            </a:r>
            <a:r>
              <a:rPr lang="en-US" sz="1800" dirty="0">
                <a:solidFill>
                  <a:schemeClr val="accent2">
                    <a:lumMod val="10000"/>
                  </a:schemeClr>
                </a:solidFill>
              </a:rPr>
              <a:t> </a:t>
            </a:r>
            <a:r>
              <a:rPr lang="en-US" sz="1800" dirty="0" err="1">
                <a:solidFill>
                  <a:schemeClr val="accent2">
                    <a:lumMod val="10000"/>
                  </a:schemeClr>
                </a:solidFill>
              </a:rPr>
              <a:t>loại</a:t>
            </a:r>
            <a:r>
              <a:rPr lang="en-US" sz="1800" dirty="0">
                <a:solidFill>
                  <a:schemeClr val="accent2">
                    <a:lumMod val="10000"/>
                  </a:schemeClr>
                </a:solidFill>
              </a:rPr>
              <a:t> </a:t>
            </a:r>
            <a:r>
              <a:rPr lang="en-US" sz="1800" dirty="0" err="1">
                <a:solidFill>
                  <a:schemeClr val="accent2">
                    <a:lumMod val="10000"/>
                  </a:schemeClr>
                </a:solidFill>
              </a:rPr>
              <a:t>truyện</a:t>
            </a:r>
            <a:r>
              <a:rPr lang="en-US" sz="1800" dirty="0">
                <a:solidFill>
                  <a:schemeClr val="accent2">
                    <a:lumMod val="10000"/>
                  </a:schemeClr>
                </a:solidFill>
              </a:rPr>
              <a:t> </a:t>
            </a:r>
            <a:r>
              <a:rPr lang="en-US" sz="1800" dirty="0" err="1">
                <a:solidFill>
                  <a:schemeClr val="accent2">
                    <a:lumMod val="10000"/>
                  </a:schemeClr>
                </a:solidFill>
              </a:rPr>
              <a:t>thơ</a:t>
            </a:r>
            <a:r>
              <a:rPr lang="en-US" sz="1800" dirty="0">
                <a:solidFill>
                  <a:schemeClr val="accent2">
                    <a:lumMod val="10000"/>
                  </a:schemeClr>
                </a:solidFill>
              </a:rPr>
              <a:t>.</a:t>
            </a:r>
          </a:p>
          <a:p>
            <a:pPr algn="just"/>
            <a:r>
              <a:rPr lang="en-US" sz="1800" dirty="0">
                <a:solidFill>
                  <a:schemeClr val="accent2">
                    <a:lumMod val="10000"/>
                  </a:schemeClr>
                </a:solidFill>
              </a:rPr>
              <a:t>- </a:t>
            </a:r>
            <a:r>
              <a:rPr lang="en-US" sz="1800" dirty="0" err="1">
                <a:solidFill>
                  <a:schemeClr val="accent2">
                    <a:lumMod val="10000"/>
                  </a:schemeClr>
                </a:solidFill>
              </a:rPr>
              <a:t>Phân</a:t>
            </a:r>
            <a:r>
              <a:rPr lang="en-US" sz="1800" dirty="0">
                <a:solidFill>
                  <a:schemeClr val="accent2">
                    <a:lumMod val="10000"/>
                  </a:schemeClr>
                </a:solidFill>
              </a:rPr>
              <a:t> </a:t>
            </a:r>
            <a:r>
              <a:rPr lang="en-US" sz="1800" dirty="0" err="1">
                <a:solidFill>
                  <a:schemeClr val="accent2">
                    <a:lumMod val="10000"/>
                  </a:schemeClr>
                </a:solidFill>
              </a:rPr>
              <a:t>tích</a:t>
            </a:r>
            <a:r>
              <a:rPr lang="en-US" sz="1800" dirty="0">
                <a:solidFill>
                  <a:schemeClr val="accent2">
                    <a:lumMod val="10000"/>
                  </a:schemeClr>
                </a:solidFill>
              </a:rPr>
              <a:t> </a:t>
            </a:r>
            <a:r>
              <a:rPr lang="en-US" sz="1800" dirty="0" err="1">
                <a:solidFill>
                  <a:schemeClr val="accent2">
                    <a:lumMod val="10000"/>
                  </a:schemeClr>
                </a:solidFill>
              </a:rPr>
              <a:t>thể</a:t>
            </a:r>
            <a:r>
              <a:rPr lang="en-US" sz="1800" dirty="0">
                <a:solidFill>
                  <a:schemeClr val="accent2">
                    <a:lumMod val="10000"/>
                  </a:schemeClr>
                </a:solidFill>
              </a:rPr>
              <a:t> </a:t>
            </a:r>
            <a:r>
              <a:rPr lang="en-US" sz="1800" dirty="0" err="1">
                <a:solidFill>
                  <a:schemeClr val="accent2">
                    <a:lumMod val="10000"/>
                  </a:schemeClr>
                </a:solidFill>
              </a:rPr>
              <a:t>thơ</a:t>
            </a:r>
            <a:r>
              <a:rPr lang="en-US" sz="1800" dirty="0">
                <a:solidFill>
                  <a:schemeClr val="accent2">
                    <a:lumMod val="10000"/>
                  </a:schemeClr>
                </a:solidFill>
              </a:rPr>
              <a:t>, </a:t>
            </a:r>
            <a:r>
              <a:rPr lang="en-US" sz="1800" dirty="0" err="1">
                <a:solidFill>
                  <a:schemeClr val="accent2">
                    <a:lumMod val="10000"/>
                  </a:schemeClr>
                </a:solidFill>
              </a:rPr>
              <a:t>ngôn</a:t>
            </a:r>
            <a:r>
              <a:rPr lang="en-US" sz="1800" dirty="0">
                <a:solidFill>
                  <a:schemeClr val="accent2">
                    <a:lumMod val="10000"/>
                  </a:schemeClr>
                </a:solidFill>
              </a:rPr>
              <a:t> </a:t>
            </a:r>
            <a:r>
              <a:rPr lang="en-US" sz="1800" dirty="0" err="1">
                <a:solidFill>
                  <a:schemeClr val="accent2">
                    <a:lumMod val="10000"/>
                  </a:schemeClr>
                </a:solidFill>
              </a:rPr>
              <a:t>ngữ</a:t>
            </a:r>
            <a:r>
              <a:rPr lang="en-US" sz="1800" dirty="0">
                <a:solidFill>
                  <a:schemeClr val="accent2">
                    <a:lumMod val="10000"/>
                  </a:schemeClr>
                </a:solidFill>
              </a:rPr>
              <a:t>, </a:t>
            </a:r>
            <a:r>
              <a:rPr lang="en-US" sz="1800" dirty="0" err="1">
                <a:solidFill>
                  <a:schemeClr val="accent2">
                    <a:lumMod val="10000"/>
                  </a:schemeClr>
                </a:solidFill>
              </a:rPr>
              <a:t>giọng</a:t>
            </a:r>
            <a:r>
              <a:rPr lang="en-US" sz="1800" dirty="0">
                <a:solidFill>
                  <a:schemeClr val="accent2">
                    <a:lumMod val="10000"/>
                  </a:schemeClr>
                </a:solidFill>
              </a:rPr>
              <a:t> </a:t>
            </a:r>
            <a:r>
              <a:rPr lang="en-US" sz="1800" dirty="0" err="1">
                <a:solidFill>
                  <a:schemeClr val="accent2">
                    <a:lumMod val="10000"/>
                  </a:schemeClr>
                </a:solidFill>
              </a:rPr>
              <a:t>điệu</a:t>
            </a:r>
            <a:r>
              <a:rPr lang="en-US" sz="1800" dirty="0">
                <a:solidFill>
                  <a:schemeClr val="accent2">
                    <a:lumMod val="10000"/>
                  </a:schemeClr>
                </a:solidFill>
              </a:rPr>
              <a:t> </a:t>
            </a:r>
            <a:r>
              <a:rPr lang="en-US" sz="1800" dirty="0" err="1">
                <a:solidFill>
                  <a:schemeClr val="accent2">
                    <a:lumMod val="10000"/>
                  </a:schemeClr>
                </a:solidFill>
              </a:rPr>
              <a:t>của</a:t>
            </a:r>
            <a:r>
              <a:rPr lang="en-US" sz="1800" dirty="0">
                <a:solidFill>
                  <a:schemeClr val="accent2">
                    <a:lumMod val="10000"/>
                  </a:schemeClr>
                </a:solidFill>
              </a:rPr>
              <a:t> </a:t>
            </a:r>
            <a:r>
              <a:rPr lang="en-US" sz="1800" dirty="0" err="1">
                <a:solidFill>
                  <a:schemeClr val="accent2">
                    <a:lumMod val="10000"/>
                  </a:schemeClr>
                </a:solidFill>
              </a:rPr>
              <a:t>tác</a:t>
            </a:r>
            <a:r>
              <a:rPr lang="en-US" sz="1800" dirty="0">
                <a:solidFill>
                  <a:schemeClr val="accent2">
                    <a:lumMod val="10000"/>
                  </a:schemeClr>
                </a:solidFill>
              </a:rPr>
              <a:t> </a:t>
            </a:r>
            <a:r>
              <a:rPr lang="en-US" sz="1800" dirty="0" err="1">
                <a:solidFill>
                  <a:schemeClr val="accent2">
                    <a:lumMod val="10000"/>
                  </a:schemeClr>
                </a:solidFill>
              </a:rPr>
              <a:t>phẩm</a:t>
            </a:r>
            <a:r>
              <a:rPr lang="en-US" sz="1800" dirty="0">
                <a:solidFill>
                  <a:schemeClr val="accent2">
                    <a:lumMod val="10000"/>
                  </a:schemeClr>
                </a:solidFill>
              </a:rPr>
              <a:t>.</a:t>
            </a:r>
          </a:p>
          <a:p>
            <a:pPr algn="just"/>
            <a:r>
              <a:rPr lang="en-US" sz="1800" dirty="0">
                <a:solidFill>
                  <a:schemeClr val="accent2">
                    <a:lumMod val="10000"/>
                  </a:schemeClr>
                </a:solidFill>
              </a:rPr>
              <a:t>- </a:t>
            </a:r>
            <a:r>
              <a:rPr lang="en-US" sz="1800" dirty="0" err="1">
                <a:solidFill>
                  <a:schemeClr val="accent2">
                    <a:lumMod val="10000"/>
                  </a:schemeClr>
                </a:solidFill>
              </a:rPr>
              <a:t>Nắm</a:t>
            </a:r>
            <a:r>
              <a:rPr lang="en-US" sz="1800" dirty="0">
                <a:solidFill>
                  <a:schemeClr val="accent2">
                    <a:lumMod val="10000"/>
                  </a:schemeClr>
                </a:solidFill>
              </a:rPr>
              <a:t> </a:t>
            </a:r>
            <a:r>
              <a:rPr lang="en-US" sz="1800" dirty="0" err="1">
                <a:solidFill>
                  <a:schemeClr val="accent2">
                    <a:lumMod val="10000"/>
                  </a:schemeClr>
                </a:solidFill>
              </a:rPr>
              <a:t>bắt</a:t>
            </a:r>
            <a:r>
              <a:rPr lang="en-US" sz="1800" dirty="0">
                <a:solidFill>
                  <a:schemeClr val="accent2">
                    <a:lumMod val="10000"/>
                  </a:schemeClr>
                </a:solidFill>
              </a:rPr>
              <a:t> </a:t>
            </a:r>
            <a:r>
              <a:rPr lang="en-US" sz="1800" dirty="0" err="1">
                <a:solidFill>
                  <a:schemeClr val="accent2">
                    <a:lumMod val="10000"/>
                  </a:schemeClr>
                </a:solidFill>
              </a:rPr>
              <a:t>các</a:t>
            </a:r>
            <a:r>
              <a:rPr lang="en-US" sz="1800" dirty="0">
                <a:solidFill>
                  <a:schemeClr val="accent2">
                    <a:lumMod val="10000"/>
                  </a:schemeClr>
                </a:solidFill>
              </a:rPr>
              <a:t> </a:t>
            </a:r>
            <a:r>
              <a:rPr lang="en-US" sz="1800" dirty="0" err="1">
                <a:solidFill>
                  <a:schemeClr val="accent2">
                    <a:lumMod val="10000"/>
                  </a:schemeClr>
                </a:solidFill>
              </a:rPr>
              <a:t>biện</a:t>
            </a:r>
            <a:r>
              <a:rPr lang="en-US" sz="1800" dirty="0">
                <a:solidFill>
                  <a:schemeClr val="accent2">
                    <a:lumMod val="10000"/>
                  </a:schemeClr>
                </a:solidFill>
              </a:rPr>
              <a:t> </a:t>
            </a:r>
            <a:r>
              <a:rPr lang="en-US" sz="1800" dirty="0" err="1">
                <a:solidFill>
                  <a:schemeClr val="accent2">
                    <a:lumMod val="10000"/>
                  </a:schemeClr>
                </a:solidFill>
              </a:rPr>
              <a:t>pháp</a:t>
            </a:r>
            <a:r>
              <a:rPr lang="en-US" sz="1800" dirty="0">
                <a:solidFill>
                  <a:schemeClr val="accent2">
                    <a:lumMod val="10000"/>
                  </a:schemeClr>
                </a:solidFill>
              </a:rPr>
              <a:t> </a:t>
            </a:r>
            <a:r>
              <a:rPr lang="en-US" sz="1800" dirty="0" err="1">
                <a:solidFill>
                  <a:schemeClr val="accent2">
                    <a:lumMod val="10000"/>
                  </a:schemeClr>
                </a:solidFill>
              </a:rPr>
              <a:t>tu</a:t>
            </a:r>
            <a:r>
              <a:rPr lang="en-US" sz="1800" dirty="0">
                <a:solidFill>
                  <a:schemeClr val="accent2">
                    <a:lumMod val="10000"/>
                  </a:schemeClr>
                </a:solidFill>
              </a:rPr>
              <a:t> </a:t>
            </a:r>
            <a:r>
              <a:rPr lang="en-US" sz="1800" dirty="0" err="1">
                <a:solidFill>
                  <a:schemeClr val="accent2">
                    <a:lumMod val="10000"/>
                  </a:schemeClr>
                </a:solidFill>
              </a:rPr>
              <a:t>từ</a:t>
            </a:r>
            <a:r>
              <a:rPr lang="en-US" sz="1800" dirty="0">
                <a:solidFill>
                  <a:schemeClr val="accent2">
                    <a:lumMod val="10000"/>
                  </a:schemeClr>
                </a:solidFill>
              </a:rPr>
              <a:t> </a:t>
            </a:r>
            <a:r>
              <a:rPr lang="en-US" sz="1800" dirty="0" err="1">
                <a:solidFill>
                  <a:schemeClr val="accent2">
                    <a:lumMod val="10000"/>
                  </a:schemeClr>
                </a:solidFill>
              </a:rPr>
              <a:t>được</a:t>
            </a:r>
            <a:r>
              <a:rPr lang="en-US" sz="1800" dirty="0">
                <a:solidFill>
                  <a:schemeClr val="accent2">
                    <a:lumMod val="10000"/>
                  </a:schemeClr>
                </a:solidFill>
              </a:rPr>
              <a:t> </a:t>
            </a:r>
            <a:r>
              <a:rPr lang="en-US" sz="1800" dirty="0" err="1">
                <a:solidFill>
                  <a:schemeClr val="accent2">
                    <a:lumMod val="10000"/>
                  </a:schemeClr>
                </a:solidFill>
              </a:rPr>
              <a:t>sử</a:t>
            </a:r>
            <a:r>
              <a:rPr lang="en-US" sz="1800" dirty="0">
                <a:solidFill>
                  <a:schemeClr val="accent2">
                    <a:lumMod val="10000"/>
                  </a:schemeClr>
                </a:solidFill>
              </a:rPr>
              <a:t> </a:t>
            </a:r>
            <a:r>
              <a:rPr lang="en-US" sz="1800" dirty="0" err="1">
                <a:solidFill>
                  <a:schemeClr val="accent2">
                    <a:lumMod val="10000"/>
                  </a:schemeClr>
                </a:solidFill>
              </a:rPr>
              <a:t>dụng</a:t>
            </a:r>
            <a:r>
              <a:rPr lang="en-US" sz="1800" dirty="0">
                <a:solidFill>
                  <a:schemeClr val="accent2">
                    <a:lumMod val="10000"/>
                  </a:schemeClr>
                </a:solidFill>
              </a:rPr>
              <a:t>.</a:t>
            </a:r>
          </a:p>
          <a:p>
            <a:pPr algn="just"/>
            <a:r>
              <a:rPr lang="en-US" sz="1800" dirty="0">
                <a:solidFill>
                  <a:schemeClr val="accent2">
                    <a:lumMod val="10000"/>
                  </a:schemeClr>
                </a:solidFill>
              </a:rPr>
              <a:t>- </a:t>
            </a:r>
            <a:r>
              <a:rPr lang="en-US" sz="1800" dirty="0" err="1">
                <a:solidFill>
                  <a:schemeClr val="accent2">
                    <a:lumMod val="10000"/>
                  </a:schemeClr>
                </a:solidFill>
              </a:rPr>
              <a:t>Đánh</a:t>
            </a:r>
            <a:r>
              <a:rPr lang="en-US" sz="1800" dirty="0">
                <a:solidFill>
                  <a:schemeClr val="accent2">
                    <a:lumMod val="10000"/>
                  </a:schemeClr>
                </a:solidFill>
              </a:rPr>
              <a:t> </a:t>
            </a:r>
            <a:r>
              <a:rPr lang="en-US" sz="1800" dirty="0" err="1">
                <a:solidFill>
                  <a:schemeClr val="accent2">
                    <a:lumMod val="10000"/>
                  </a:schemeClr>
                </a:solidFill>
              </a:rPr>
              <a:t>giá</a:t>
            </a:r>
            <a:r>
              <a:rPr lang="en-US" sz="1800" dirty="0">
                <a:solidFill>
                  <a:schemeClr val="accent2">
                    <a:lumMod val="10000"/>
                  </a:schemeClr>
                </a:solidFill>
              </a:rPr>
              <a:t> </a:t>
            </a:r>
            <a:r>
              <a:rPr lang="en-US" sz="1800" dirty="0" err="1">
                <a:solidFill>
                  <a:schemeClr val="accent2">
                    <a:lumMod val="10000"/>
                  </a:schemeClr>
                </a:solidFill>
              </a:rPr>
              <a:t>giá</a:t>
            </a:r>
            <a:r>
              <a:rPr lang="en-US" sz="1800" dirty="0">
                <a:solidFill>
                  <a:schemeClr val="accent2">
                    <a:lumMod val="10000"/>
                  </a:schemeClr>
                </a:solidFill>
              </a:rPr>
              <a:t> </a:t>
            </a:r>
            <a:r>
              <a:rPr lang="en-US" sz="1800" dirty="0" err="1">
                <a:solidFill>
                  <a:schemeClr val="accent2">
                    <a:lumMod val="10000"/>
                  </a:schemeClr>
                </a:solidFill>
              </a:rPr>
              <a:t>trị</a:t>
            </a:r>
            <a:r>
              <a:rPr lang="en-US" sz="1800" dirty="0">
                <a:solidFill>
                  <a:schemeClr val="accent2">
                    <a:lumMod val="10000"/>
                  </a:schemeClr>
                </a:solidFill>
              </a:rPr>
              <a:t> </a:t>
            </a:r>
            <a:r>
              <a:rPr lang="en-US" sz="1800" dirty="0" err="1">
                <a:solidFill>
                  <a:schemeClr val="accent2">
                    <a:lumMod val="10000"/>
                  </a:schemeClr>
                </a:solidFill>
              </a:rPr>
              <a:t>nghệ</a:t>
            </a:r>
            <a:r>
              <a:rPr lang="en-US" sz="1800" dirty="0">
                <a:solidFill>
                  <a:schemeClr val="accent2">
                    <a:lumMod val="10000"/>
                  </a:schemeClr>
                </a:solidFill>
              </a:rPr>
              <a:t> </a:t>
            </a:r>
            <a:r>
              <a:rPr lang="en-US" sz="1800" dirty="0" err="1">
                <a:solidFill>
                  <a:schemeClr val="accent2">
                    <a:lumMod val="10000"/>
                  </a:schemeClr>
                </a:solidFill>
              </a:rPr>
              <a:t>thuật</a:t>
            </a:r>
            <a:r>
              <a:rPr lang="en-US" sz="1800" dirty="0">
                <a:solidFill>
                  <a:schemeClr val="accent2">
                    <a:lumMod val="10000"/>
                  </a:schemeClr>
                </a:solidFill>
              </a:rPr>
              <a:t> </a:t>
            </a:r>
            <a:r>
              <a:rPr lang="en-US" sz="1800" dirty="0" err="1">
                <a:solidFill>
                  <a:schemeClr val="accent2">
                    <a:lumMod val="10000"/>
                  </a:schemeClr>
                </a:solidFill>
              </a:rPr>
              <a:t>của</a:t>
            </a:r>
            <a:r>
              <a:rPr lang="en-US" sz="1800" dirty="0">
                <a:solidFill>
                  <a:schemeClr val="accent2">
                    <a:lumMod val="10000"/>
                  </a:schemeClr>
                </a:solidFill>
              </a:rPr>
              <a:t> </a:t>
            </a:r>
            <a:r>
              <a:rPr lang="en-US" sz="1800" dirty="0" err="1">
                <a:solidFill>
                  <a:schemeClr val="accent2">
                    <a:lumMod val="10000"/>
                  </a:schemeClr>
                </a:solidFill>
              </a:rPr>
              <a:t>tác</a:t>
            </a:r>
            <a:r>
              <a:rPr lang="en-US" sz="1800" dirty="0">
                <a:solidFill>
                  <a:schemeClr val="accent2">
                    <a:lumMod val="10000"/>
                  </a:schemeClr>
                </a:solidFill>
              </a:rPr>
              <a:t> </a:t>
            </a:r>
            <a:r>
              <a:rPr lang="en-US" sz="1800" dirty="0" err="1">
                <a:solidFill>
                  <a:schemeClr val="accent2">
                    <a:lumMod val="10000"/>
                  </a:schemeClr>
                </a:solidFill>
              </a:rPr>
              <a:t>phẩm</a:t>
            </a:r>
            <a:r>
              <a:rPr lang="en-US" sz="1800" dirty="0">
                <a:solidFill>
                  <a:schemeClr val="accent2">
                    <a:lumMod val="10000"/>
                  </a:schemeClr>
                </a:solidFill>
              </a:rPr>
              <a:t>.</a:t>
            </a:r>
          </a:p>
          <a:p>
            <a:pPr algn="just"/>
            <a:r>
              <a:rPr lang="en-US" sz="1800" dirty="0">
                <a:solidFill>
                  <a:schemeClr val="accent2">
                    <a:lumMod val="10000"/>
                  </a:schemeClr>
                </a:solidFill>
              </a:rPr>
              <a:t>- </a:t>
            </a:r>
            <a:r>
              <a:rPr lang="en-US" sz="1800" dirty="0" err="1">
                <a:solidFill>
                  <a:schemeClr val="accent2">
                    <a:lumMod val="10000"/>
                  </a:schemeClr>
                </a:solidFill>
              </a:rPr>
              <a:t>Bối</a:t>
            </a:r>
            <a:r>
              <a:rPr lang="en-US" sz="1800" dirty="0">
                <a:solidFill>
                  <a:schemeClr val="accent2">
                    <a:lumMod val="10000"/>
                  </a:schemeClr>
                </a:solidFill>
              </a:rPr>
              <a:t> </a:t>
            </a:r>
            <a:r>
              <a:rPr lang="en-US" sz="1800" dirty="0" err="1">
                <a:solidFill>
                  <a:schemeClr val="accent2">
                    <a:lumMod val="10000"/>
                  </a:schemeClr>
                </a:solidFill>
              </a:rPr>
              <a:t>cảnh</a:t>
            </a:r>
            <a:r>
              <a:rPr lang="en-US" sz="1800" dirty="0">
                <a:solidFill>
                  <a:schemeClr val="accent2">
                    <a:lumMod val="10000"/>
                  </a:schemeClr>
                </a:solidFill>
              </a:rPr>
              <a:t> </a:t>
            </a:r>
            <a:r>
              <a:rPr lang="en-US" sz="1800" dirty="0" err="1">
                <a:solidFill>
                  <a:schemeClr val="accent2">
                    <a:lumMod val="10000"/>
                  </a:schemeClr>
                </a:solidFill>
              </a:rPr>
              <a:t>lịch</a:t>
            </a:r>
            <a:r>
              <a:rPr lang="en-US" sz="1800" dirty="0">
                <a:solidFill>
                  <a:schemeClr val="accent2">
                    <a:lumMod val="10000"/>
                  </a:schemeClr>
                </a:solidFill>
              </a:rPr>
              <a:t> </a:t>
            </a:r>
            <a:r>
              <a:rPr lang="en-US" sz="1800" dirty="0" err="1">
                <a:solidFill>
                  <a:schemeClr val="accent2">
                    <a:lumMod val="10000"/>
                  </a:schemeClr>
                </a:solidFill>
              </a:rPr>
              <a:t>sử</a:t>
            </a:r>
            <a:r>
              <a:rPr lang="en-US" sz="1800" dirty="0">
                <a:solidFill>
                  <a:schemeClr val="accent2">
                    <a:lumMod val="10000"/>
                  </a:schemeClr>
                </a:solidFill>
              </a:rPr>
              <a:t> - </a:t>
            </a:r>
            <a:r>
              <a:rPr lang="en-US" sz="1800" dirty="0" err="1">
                <a:solidFill>
                  <a:schemeClr val="accent2">
                    <a:lumMod val="10000"/>
                  </a:schemeClr>
                </a:solidFill>
              </a:rPr>
              <a:t>xã</a:t>
            </a:r>
            <a:r>
              <a:rPr lang="en-US" sz="1800" dirty="0">
                <a:solidFill>
                  <a:schemeClr val="accent2">
                    <a:lumMod val="10000"/>
                  </a:schemeClr>
                </a:solidFill>
              </a:rPr>
              <a:t> </a:t>
            </a:r>
            <a:r>
              <a:rPr lang="en-US" sz="1800" dirty="0" err="1">
                <a:solidFill>
                  <a:schemeClr val="accent2">
                    <a:lumMod val="10000"/>
                  </a:schemeClr>
                </a:solidFill>
              </a:rPr>
              <a:t>hội</a:t>
            </a:r>
            <a:r>
              <a:rPr lang="en-US" sz="1800" dirty="0">
                <a:solidFill>
                  <a:schemeClr val="accent2">
                    <a:lumMod val="10000"/>
                  </a:schemeClr>
                </a:solidFill>
              </a:rPr>
              <a:t>:</a:t>
            </a:r>
          </a:p>
          <a:p>
            <a:pPr algn="just"/>
            <a:r>
              <a:rPr lang="en-US" sz="1800" dirty="0">
                <a:solidFill>
                  <a:schemeClr val="accent2">
                    <a:lumMod val="10000"/>
                  </a:schemeClr>
                </a:solidFill>
              </a:rPr>
              <a:t>- </a:t>
            </a:r>
            <a:r>
              <a:rPr lang="en-US" sz="1800" dirty="0" err="1">
                <a:solidFill>
                  <a:schemeClr val="accent2">
                    <a:lumMod val="10000"/>
                  </a:schemeClr>
                </a:solidFill>
              </a:rPr>
              <a:t>Tìm</a:t>
            </a:r>
            <a:r>
              <a:rPr lang="en-US" sz="1800" dirty="0">
                <a:solidFill>
                  <a:schemeClr val="accent2">
                    <a:lumMod val="10000"/>
                  </a:schemeClr>
                </a:solidFill>
              </a:rPr>
              <a:t> </a:t>
            </a:r>
            <a:r>
              <a:rPr lang="en-US" sz="1800" dirty="0" err="1">
                <a:solidFill>
                  <a:schemeClr val="accent2">
                    <a:lumMod val="10000"/>
                  </a:schemeClr>
                </a:solidFill>
              </a:rPr>
              <a:t>hiểu</a:t>
            </a:r>
            <a:r>
              <a:rPr lang="en-US" sz="1800" dirty="0">
                <a:solidFill>
                  <a:schemeClr val="accent2">
                    <a:lumMod val="10000"/>
                  </a:schemeClr>
                </a:solidFill>
              </a:rPr>
              <a:t> </a:t>
            </a:r>
            <a:r>
              <a:rPr lang="en-US" sz="1800" dirty="0" err="1">
                <a:solidFill>
                  <a:schemeClr val="accent2">
                    <a:lumMod val="10000"/>
                  </a:schemeClr>
                </a:solidFill>
              </a:rPr>
              <a:t>về</a:t>
            </a:r>
            <a:r>
              <a:rPr lang="en-US" sz="1800" dirty="0">
                <a:solidFill>
                  <a:schemeClr val="accent2">
                    <a:lumMod val="10000"/>
                  </a:schemeClr>
                </a:solidFill>
              </a:rPr>
              <a:t> </a:t>
            </a:r>
            <a:r>
              <a:rPr lang="en-US" sz="1800" dirty="0" err="1">
                <a:solidFill>
                  <a:schemeClr val="accent2">
                    <a:lumMod val="10000"/>
                  </a:schemeClr>
                </a:solidFill>
              </a:rPr>
              <a:t>thời</a:t>
            </a:r>
            <a:r>
              <a:rPr lang="en-US" sz="1800" dirty="0">
                <a:solidFill>
                  <a:schemeClr val="accent2">
                    <a:lumMod val="10000"/>
                  </a:schemeClr>
                </a:solidFill>
              </a:rPr>
              <a:t> </a:t>
            </a:r>
            <a:r>
              <a:rPr lang="en-US" sz="1800" dirty="0" err="1">
                <a:solidFill>
                  <a:schemeClr val="accent2">
                    <a:lumMod val="10000"/>
                  </a:schemeClr>
                </a:solidFill>
              </a:rPr>
              <a:t>đại</a:t>
            </a:r>
            <a:r>
              <a:rPr lang="en-US" sz="1800" dirty="0">
                <a:solidFill>
                  <a:schemeClr val="accent2">
                    <a:lumMod val="10000"/>
                  </a:schemeClr>
                </a:solidFill>
              </a:rPr>
              <a:t> </a:t>
            </a:r>
            <a:r>
              <a:rPr lang="en-US" sz="1800" dirty="0" err="1">
                <a:solidFill>
                  <a:schemeClr val="accent2">
                    <a:lumMod val="10000"/>
                  </a:schemeClr>
                </a:solidFill>
              </a:rPr>
              <a:t>mà</a:t>
            </a:r>
            <a:r>
              <a:rPr lang="en-US" sz="1800" dirty="0">
                <a:solidFill>
                  <a:schemeClr val="accent2">
                    <a:lumMod val="10000"/>
                  </a:schemeClr>
                </a:solidFill>
              </a:rPr>
              <a:t> </a:t>
            </a:r>
            <a:r>
              <a:rPr lang="en-US" sz="1800" dirty="0" err="1">
                <a:solidFill>
                  <a:schemeClr val="accent2">
                    <a:lumMod val="10000"/>
                  </a:schemeClr>
                </a:solidFill>
              </a:rPr>
              <a:t>tác</a:t>
            </a:r>
            <a:r>
              <a:rPr lang="en-US" sz="1800" dirty="0">
                <a:solidFill>
                  <a:schemeClr val="accent2">
                    <a:lumMod val="10000"/>
                  </a:schemeClr>
                </a:solidFill>
              </a:rPr>
              <a:t> </a:t>
            </a:r>
            <a:r>
              <a:rPr lang="en-US" sz="1800" dirty="0" err="1">
                <a:solidFill>
                  <a:schemeClr val="accent2">
                    <a:lumMod val="10000"/>
                  </a:schemeClr>
                </a:solidFill>
              </a:rPr>
              <a:t>phẩm</a:t>
            </a:r>
            <a:r>
              <a:rPr lang="en-US" sz="1800" dirty="0">
                <a:solidFill>
                  <a:schemeClr val="accent2">
                    <a:lumMod val="10000"/>
                  </a:schemeClr>
                </a:solidFill>
              </a:rPr>
              <a:t> </a:t>
            </a:r>
            <a:r>
              <a:rPr lang="en-US" sz="1800" dirty="0" err="1">
                <a:solidFill>
                  <a:schemeClr val="accent2">
                    <a:lumMod val="10000"/>
                  </a:schemeClr>
                </a:solidFill>
              </a:rPr>
              <a:t>được</a:t>
            </a:r>
            <a:r>
              <a:rPr lang="en-US" sz="1800" dirty="0">
                <a:solidFill>
                  <a:schemeClr val="accent2">
                    <a:lumMod val="10000"/>
                  </a:schemeClr>
                </a:solidFill>
              </a:rPr>
              <a:t> </a:t>
            </a:r>
            <a:r>
              <a:rPr lang="en-US" sz="1800" dirty="0" err="1">
                <a:solidFill>
                  <a:schemeClr val="accent2">
                    <a:lumMod val="10000"/>
                  </a:schemeClr>
                </a:solidFill>
              </a:rPr>
              <a:t>sáng</a:t>
            </a:r>
            <a:r>
              <a:rPr lang="en-US" sz="1800" dirty="0">
                <a:solidFill>
                  <a:schemeClr val="accent2">
                    <a:lumMod val="10000"/>
                  </a:schemeClr>
                </a:solidFill>
              </a:rPr>
              <a:t> </a:t>
            </a:r>
            <a:r>
              <a:rPr lang="en-US" sz="1800" dirty="0" err="1">
                <a:solidFill>
                  <a:schemeClr val="accent2">
                    <a:lumMod val="10000"/>
                  </a:schemeClr>
                </a:solidFill>
              </a:rPr>
              <a:t>tác</a:t>
            </a:r>
            <a:r>
              <a:rPr lang="en-US" sz="1800" dirty="0">
                <a:solidFill>
                  <a:schemeClr val="accent2">
                    <a:lumMod val="10000"/>
                  </a:schemeClr>
                </a:solidFill>
              </a:rPr>
              <a:t>.</a:t>
            </a:r>
          </a:p>
          <a:p>
            <a:pPr algn="just"/>
            <a:r>
              <a:rPr lang="en-US" sz="1800" dirty="0">
                <a:solidFill>
                  <a:schemeClr val="accent2">
                    <a:lumMod val="10000"/>
                  </a:schemeClr>
                </a:solidFill>
              </a:rPr>
              <a:t>- </a:t>
            </a:r>
            <a:r>
              <a:rPr lang="en-US" sz="1800" dirty="0" err="1">
                <a:solidFill>
                  <a:schemeClr val="accent2">
                    <a:lumMod val="10000"/>
                  </a:schemeClr>
                </a:solidFill>
              </a:rPr>
              <a:t>Hiểu</a:t>
            </a:r>
            <a:r>
              <a:rPr lang="en-US" sz="1800" dirty="0">
                <a:solidFill>
                  <a:schemeClr val="accent2">
                    <a:lumMod val="10000"/>
                  </a:schemeClr>
                </a:solidFill>
              </a:rPr>
              <a:t> </a:t>
            </a:r>
            <a:r>
              <a:rPr lang="en-US" sz="1800" dirty="0" err="1">
                <a:solidFill>
                  <a:schemeClr val="accent2">
                    <a:lumMod val="10000"/>
                  </a:schemeClr>
                </a:solidFill>
              </a:rPr>
              <a:t>rõ</a:t>
            </a:r>
            <a:r>
              <a:rPr lang="en-US" sz="1800" dirty="0">
                <a:solidFill>
                  <a:schemeClr val="accent2">
                    <a:lumMod val="10000"/>
                  </a:schemeClr>
                </a:solidFill>
              </a:rPr>
              <a:t> </a:t>
            </a:r>
            <a:r>
              <a:rPr lang="en-US" sz="1800" dirty="0" err="1">
                <a:solidFill>
                  <a:schemeClr val="accent2">
                    <a:lumMod val="10000"/>
                  </a:schemeClr>
                </a:solidFill>
              </a:rPr>
              <a:t>những</a:t>
            </a:r>
            <a:r>
              <a:rPr lang="en-US" sz="1800" dirty="0">
                <a:solidFill>
                  <a:schemeClr val="accent2">
                    <a:lumMod val="10000"/>
                  </a:schemeClr>
                </a:solidFill>
              </a:rPr>
              <a:t> </a:t>
            </a:r>
            <a:r>
              <a:rPr lang="en-US" sz="1800" dirty="0" err="1">
                <a:solidFill>
                  <a:schemeClr val="accent2">
                    <a:lumMod val="10000"/>
                  </a:schemeClr>
                </a:solidFill>
              </a:rPr>
              <a:t>vấn</a:t>
            </a:r>
            <a:r>
              <a:rPr lang="en-US" sz="1800" dirty="0">
                <a:solidFill>
                  <a:schemeClr val="accent2">
                    <a:lumMod val="10000"/>
                  </a:schemeClr>
                </a:solidFill>
              </a:rPr>
              <a:t> </a:t>
            </a:r>
            <a:r>
              <a:rPr lang="en-US" sz="1800" dirty="0" err="1">
                <a:solidFill>
                  <a:schemeClr val="accent2">
                    <a:lumMod val="10000"/>
                  </a:schemeClr>
                </a:solidFill>
              </a:rPr>
              <a:t>đề</a:t>
            </a:r>
            <a:r>
              <a:rPr lang="en-US" sz="1800" dirty="0">
                <a:solidFill>
                  <a:schemeClr val="accent2">
                    <a:lumMod val="10000"/>
                  </a:schemeClr>
                </a:solidFill>
              </a:rPr>
              <a:t> </a:t>
            </a:r>
            <a:r>
              <a:rPr lang="en-US" sz="1800" dirty="0" err="1">
                <a:solidFill>
                  <a:schemeClr val="accent2">
                    <a:lumMod val="10000"/>
                  </a:schemeClr>
                </a:solidFill>
              </a:rPr>
              <a:t>xã</a:t>
            </a:r>
            <a:r>
              <a:rPr lang="en-US" sz="1800" dirty="0">
                <a:solidFill>
                  <a:schemeClr val="accent2">
                    <a:lumMod val="10000"/>
                  </a:schemeClr>
                </a:solidFill>
              </a:rPr>
              <a:t> </a:t>
            </a:r>
            <a:r>
              <a:rPr lang="en-US" sz="1800" dirty="0" err="1">
                <a:solidFill>
                  <a:schemeClr val="accent2">
                    <a:lumMod val="10000"/>
                  </a:schemeClr>
                </a:solidFill>
              </a:rPr>
              <a:t>hội</a:t>
            </a:r>
            <a:r>
              <a:rPr lang="en-US" sz="1800" dirty="0">
                <a:solidFill>
                  <a:schemeClr val="accent2">
                    <a:lumMod val="10000"/>
                  </a:schemeClr>
                </a:solidFill>
              </a:rPr>
              <a:t> </a:t>
            </a:r>
            <a:r>
              <a:rPr lang="en-US" sz="1800" dirty="0" err="1">
                <a:solidFill>
                  <a:schemeClr val="accent2">
                    <a:lumMod val="10000"/>
                  </a:schemeClr>
                </a:solidFill>
              </a:rPr>
              <a:t>được</a:t>
            </a:r>
            <a:r>
              <a:rPr lang="en-US" sz="1800" dirty="0">
                <a:solidFill>
                  <a:schemeClr val="accent2">
                    <a:lumMod val="10000"/>
                  </a:schemeClr>
                </a:solidFill>
              </a:rPr>
              <a:t> </a:t>
            </a:r>
            <a:r>
              <a:rPr lang="en-US" sz="1800" dirty="0" err="1">
                <a:solidFill>
                  <a:schemeClr val="accent2">
                    <a:lumMod val="10000"/>
                  </a:schemeClr>
                </a:solidFill>
              </a:rPr>
              <a:t>phản</a:t>
            </a:r>
            <a:r>
              <a:rPr lang="en-US" sz="1800" dirty="0">
                <a:solidFill>
                  <a:schemeClr val="accent2">
                    <a:lumMod val="10000"/>
                  </a:schemeClr>
                </a:solidFill>
              </a:rPr>
              <a:t> </a:t>
            </a:r>
            <a:r>
              <a:rPr lang="en-US" sz="1800" dirty="0" err="1">
                <a:solidFill>
                  <a:schemeClr val="accent2">
                    <a:lumMod val="10000"/>
                  </a:schemeClr>
                </a:solidFill>
              </a:rPr>
              <a:t>ánh</a:t>
            </a:r>
            <a:r>
              <a:rPr lang="en-US" sz="1800" dirty="0">
                <a:solidFill>
                  <a:schemeClr val="accent2">
                    <a:lumMod val="10000"/>
                  </a:schemeClr>
                </a:solidFill>
              </a:rPr>
              <a:t> </a:t>
            </a:r>
            <a:r>
              <a:rPr lang="en-US" sz="1800" dirty="0" err="1">
                <a:solidFill>
                  <a:schemeClr val="accent2">
                    <a:lumMod val="10000"/>
                  </a:schemeClr>
                </a:solidFill>
              </a:rPr>
              <a:t>trong</a:t>
            </a:r>
            <a:r>
              <a:rPr lang="en-US" sz="1800" dirty="0">
                <a:solidFill>
                  <a:schemeClr val="accent2">
                    <a:lumMod val="10000"/>
                  </a:schemeClr>
                </a:solidFill>
              </a:rPr>
              <a:t> </a:t>
            </a:r>
            <a:r>
              <a:rPr lang="en-US" sz="1800" dirty="0" err="1">
                <a:solidFill>
                  <a:schemeClr val="accent2">
                    <a:lumMod val="10000"/>
                  </a:schemeClr>
                </a:solidFill>
              </a:rPr>
              <a:t>tác</a:t>
            </a:r>
            <a:r>
              <a:rPr lang="en-US" sz="1800" dirty="0">
                <a:solidFill>
                  <a:schemeClr val="accent2">
                    <a:lumMod val="10000"/>
                  </a:schemeClr>
                </a:solidFill>
              </a:rPr>
              <a:t> </a:t>
            </a:r>
            <a:r>
              <a:rPr lang="en-US" sz="1800" dirty="0" err="1">
                <a:solidFill>
                  <a:schemeClr val="accent2">
                    <a:lumMod val="10000"/>
                  </a:schemeClr>
                </a:solidFill>
              </a:rPr>
              <a:t>phẩm</a:t>
            </a:r>
            <a:r>
              <a:rPr lang="en-US" sz="1800" dirty="0">
                <a:solidFill>
                  <a:schemeClr val="accent2">
                    <a:lumMod val="10000"/>
                  </a:schemeClr>
                </a:solidFill>
              </a:rPr>
              <a:t>.</a:t>
            </a:r>
          </a:p>
          <a:p>
            <a:pPr algn="just"/>
            <a:r>
              <a:rPr lang="en-US" sz="1800" dirty="0">
                <a:solidFill>
                  <a:schemeClr val="accent2">
                    <a:lumMod val="10000"/>
                  </a:schemeClr>
                </a:solidFill>
              </a:rPr>
              <a:t>- </a:t>
            </a:r>
            <a:r>
              <a:rPr lang="en-US" sz="1800" dirty="0" err="1">
                <a:solidFill>
                  <a:schemeClr val="accent2">
                    <a:lumMod val="10000"/>
                  </a:schemeClr>
                </a:solidFill>
              </a:rPr>
              <a:t>Phân</a:t>
            </a:r>
            <a:r>
              <a:rPr lang="en-US" sz="1800" dirty="0">
                <a:solidFill>
                  <a:schemeClr val="accent2">
                    <a:lumMod val="10000"/>
                  </a:schemeClr>
                </a:solidFill>
              </a:rPr>
              <a:t> </a:t>
            </a:r>
            <a:r>
              <a:rPr lang="en-US" sz="1800" dirty="0" err="1">
                <a:solidFill>
                  <a:schemeClr val="accent2">
                    <a:lumMod val="10000"/>
                  </a:schemeClr>
                </a:solidFill>
              </a:rPr>
              <a:t>tích</a:t>
            </a:r>
            <a:r>
              <a:rPr lang="en-US" sz="1800" dirty="0">
                <a:solidFill>
                  <a:schemeClr val="accent2">
                    <a:lumMod val="10000"/>
                  </a:schemeClr>
                </a:solidFill>
              </a:rPr>
              <a:t> </a:t>
            </a:r>
            <a:r>
              <a:rPr lang="en-US" sz="1800" dirty="0" err="1">
                <a:solidFill>
                  <a:schemeClr val="accent2">
                    <a:lumMod val="10000"/>
                  </a:schemeClr>
                </a:solidFill>
              </a:rPr>
              <a:t>ảnh</a:t>
            </a:r>
            <a:r>
              <a:rPr lang="en-US" sz="1800" dirty="0">
                <a:solidFill>
                  <a:schemeClr val="accent2">
                    <a:lumMod val="10000"/>
                  </a:schemeClr>
                </a:solidFill>
              </a:rPr>
              <a:t> </a:t>
            </a:r>
            <a:r>
              <a:rPr lang="en-US" sz="1800" dirty="0" err="1">
                <a:solidFill>
                  <a:schemeClr val="accent2">
                    <a:lumMod val="10000"/>
                  </a:schemeClr>
                </a:solidFill>
              </a:rPr>
              <a:t>hưởng</a:t>
            </a:r>
            <a:r>
              <a:rPr lang="en-US" sz="1800" dirty="0">
                <a:solidFill>
                  <a:schemeClr val="accent2">
                    <a:lumMod val="10000"/>
                  </a:schemeClr>
                </a:solidFill>
              </a:rPr>
              <a:t> </a:t>
            </a:r>
            <a:r>
              <a:rPr lang="en-US" sz="1800" dirty="0" err="1">
                <a:solidFill>
                  <a:schemeClr val="accent2">
                    <a:lumMod val="10000"/>
                  </a:schemeClr>
                </a:solidFill>
              </a:rPr>
              <a:t>của</a:t>
            </a:r>
            <a:r>
              <a:rPr lang="en-US" sz="1800" dirty="0">
                <a:solidFill>
                  <a:schemeClr val="accent2">
                    <a:lumMod val="10000"/>
                  </a:schemeClr>
                </a:solidFill>
              </a:rPr>
              <a:t> </a:t>
            </a:r>
            <a:r>
              <a:rPr lang="en-US" sz="1800" dirty="0" err="1">
                <a:solidFill>
                  <a:schemeClr val="accent2">
                    <a:lumMod val="10000"/>
                  </a:schemeClr>
                </a:solidFill>
              </a:rPr>
              <a:t>bối</a:t>
            </a:r>
            <a:r>
              <a:rPr lang="en-US" sz="1800" dirty="0">
                <a:solidFill>
                  <a:schemeClr val="accent2">
                    <a:lumMod val="10000"/>
                  </a:schemeClr>
                </a:solidFill>
              </a:rPr>
              <a:t> </a:t>
            </a:r>
            <a:r>
              <a:rPr lang="en-US" sz="1800" dirty="0" err="1">
                <a:solidFill>
                  <a:schemeClr val="accent2">
                    <a:lumMod val="10000"/>
                  </a:schemeClr>
                </a:solidFill>
              </a:rPr>
              <a:t>cảnh</a:t>
            </a:r>
            <a:r>
              <a:rPr lang="en-US" sz="1800" dirty="0">
                <a:solidFill>
                  <a:schemeClr val="accent2">
                    <a:lumMod val="10000"/>
                  </a:schemeClr>
                </a:solidFill>
              </a:rPr>
              <a:t> </a:t>
            </a:r>
            <a:r>
              <a:rPr lang="en-US" sz="1800" dirty="0" err="1">
                <a:solidFill>
                  <a:schemeClr val="accent2">
                    <a:lumMod val="10000"/>
                  </a:schemeClr>
                </a:solidFill>
              </a:rPr>
              <a:t>lịch</a:t>
            </a:r>
            <a:r>
              <a:rPr lang="en-US" sz="1800" dirty="0">
                <a:solidFill>
                  <a:schemeClr val="accent2">
                    <a:lumMod val="10000"/>
                  </a:schemeClr>
                </a:solidFill>
              </a:rPr>
              <a:t> </a:t>
            </a:r>
            <a:r>
              <a:rPr lang="en-US" sz="1800" dirty="0" err="1">
                <a:solidFill>
                  <a:schemeClr val="accent2">
                    <a:lumMod val="10000"/>
                  </a:schemeClr>
                </a:solidFill>
              </a:rPr>
              <a:t>sử</a:t>
            </a:r>
            <a:r>
              <a:rPr lang="en-US" sz="1800" dirty="0">
                <a:solidFill>
                  <a:schemeClr val="accent2">
                    <a:lumMod val="10000"/>
                  </a:schemeClr>
                </a:solidFill>
              </a:rPr>
              <a:t> - </a:t>
            </a:r>
            <a:r>
              <a:rPr lang="en-US" sz="1800" dirty="0" err="1">
                <a:solidFill>
                  <a:schemeClr val="accent2">
                    <a:lumMod val="10000"/>
                  </a:schemeClr>
                </a:solidFill>
              </a:rPr>
              <a:t>xã</a:t>
            </a:r>
            <a:r>
              <a:rPr lang="en-US" sz="1800" dirty="0">
                <a:solidFill>
                  <a:schemeClr val="accent2">
                    <a:lumMod val="10000"/>
                  </a:schemeClr>
                </a:solidFill>
              </a:rPr>
              <a:t> </a:t>
            </a:r>
            <a:r>
              <a:rPr lang="en-US" sz="1800" dirty="0" err="1">
                <a:solidFill>
                  <a:schemeClr val="accent2">
                    <a:lumMod val="10000"/>
                  </a:schemeClr>
                </a:solidFill>
              </a:rPr>
              <a:t>hội</a:t>
            </a:r>
            <a:r>
              <a:rPr lang="en-US" sz="1800" dirty="0">
                <a:solidFill>
                  <a:schemeClr val="accent2">
                    <a:lumMod val="10000"/>
                  </a:schemeClr>
                </a:solidFill>
              </a:rPr>
              <a:t> </a:t>
            </a:r>
            <a:r>
              <a:rPr lang="en-US" sz="1800" dirty="0" err="1">
                <a:solidFill>
                  <a:schemeClr val="accent2">
                    <a:lumMod val="10000"/>
                  </a:schemeClr>
                </a:solidFill>
              </a:rPr>
              <a:t>đối</a:t>
            </a:r>
            <a:r>
              <a:rPr lang="en-US" sz="1800" dirty="0">
                <a:solidFill>
                  <a:schemeClr val="accent2">
                    <a:lumMod val="10000"/>
                  </a:schemeClr>
                </a:solidFill>
              </a:rPr>
              <a:t> </a:t>
            </a:r>
            <a:r>
              <a:rPr lang="en-US" sz="1800" dirty="0" err="1">
                <a:solidFill>
                  <a:schemeClr val="accent2">
                    <a:lumMod val="10000"/>
                  </a:schemeClr>
                </a:solidFill>
              </a:rPr>
              <a:t>với</a:t>
            </a:r>
            <a:r>
              <a:rPr lang="en-US" sz="1800" dirty="0">
                <a:solidFill>
                  <a:schemeClr val="accent2">
                    <a:lumMod val="10000"/>
                  </a:schemeClr>
                </a:solidFill>
              </a:rPr>
              <a:t> </a:t>
            </a:r>
            <a:r>
              <a:rPr lang="en-US" sz="1800" dirty="0" err="1">
                <a:solidFill>
                  <a:schemeClr val="accent2">
                    <a:lumMod val="10000"/>
                  </a:schemeClr>
                </a:solidFill>
              </a:rPr>
              <a:t>nội</a:t>
            </a:r>
            <a:r>
              <a:rPr lang="en-US" sz="1800" dirty="0">
                <a:solidFill>
                  <a:schemeClr val="accent2">
                    <a:lumMod val="10000"/>
                  </a:schemeClr>
                </a:solidFill>
              </a:rPr>
              <a:t> dung </a:t>
            </a:r>
            <a:r>
              <a:rPr lang="en-US" sz="1800" dirty="0" err="1">
                <a:solidFill>
                  <a:schemeClr val="accent2">
                    <a:lumMod val="10000"/>
                  </a:schemeClr>
                </a:solidFill>
              </a:rPr>
              <a:t>và</a:t>
            </a:r>
            <a:r>
              <a:rPr lang="en-US" sz="1800" dirty="0">
                <a:solidFill>
                  <a:schemeClr val="accent2">
                    <a:lumMod val="10000"/>
                  </a:schemeClr>
                </a:solidFill>
              </a:rPr>
              <a:t> </a:t>
            </a:r>
            <a:r>
              <a:rPr lang="en-US" sz="1800" dirty="0" err="1">
                <a:solidFill>
                  <a:schemeClr val="accent2">
                    <a:lumMod val="10000"/>
                  </a:schemeClr>
                </a:solidFill>
              </a:rPr>
              <a:t>nghệ</a:t>
            </a:r>
            <a:r>
              <a:rPr lang="en-US" sz="1800" dirty="0">
                <a:solidFill>
                  <a:schemeClr val="accent2">
                    <a:lumMod val="10000"/>
                  </a:schemeClr>
                </a:solidFill>
              </a:rPr>
              <a:t> </a:t>
            </a:r>
            <a:r>
              <a:rPr lang="en-US" sz="1800" dirty="0" err="1">
                <a:solidFill>
                  <a:schemeClr val="accent2">
                    <a:lumMod val="10000"/>
                  </a:schemeClr>
                </a:solidFill>
              </a:rPr>
              <a:t>thuật</a:t>
            </a:r>
            <a:r>
              <a:rPr lang="en-US" sz="1800" dirty="0">
                <a:solidFill>
                  <a:schemeClr val="accent2">
                    <a:lumMod val="10000"/>
                  </a:schemeClr>
                </a:solidFill>
              </a:rPr>
              <a:t> </a:t>
            </a:r>
            <a:r>
              <a:rPr lang="en-US" sz="1800" dirty="0" err="1">
                <a:solidFill>
                  <a:schemeClr val="accent2">
                    <a:lumMod val="10000"/>
                  </a:schemeClr>
                </a:solidFill>
              </a:rPr>
              <a:t>của</a:t>
            </a:r>
            <a:r>
              <a:rPr lang="en-US" sz="1800" dirty="0">
                <a:solidFill>
                  <a:schemeClr val="accent2">
                    <a:lumMod val="10000"/>
                  </a:schemeClr>
                </a:solidFill>
              </a:rPr>
              <a:t> </a:t>
            </a:r>
            <a:r>
              <a:rPr lang="en-US" sz="1800" dirty="0" err="1">
                <a:solidFill>
                  <a:schemeClr val="accent2">
                    <a:lumMod val="10000"/>
                  </a:schemeClr>
                </a:solidFill>
              </a:rPr>
              <a:t>tác</a:t>
            </a:r>
            <a:r>
              <a:rPr lang="en-US" sz="1800" dirty="0">
                <a:solidFill>
                  <a:schemeClr val="accent2">
                    <a:lumMod val="10000"/>
                  </a:schemeClr>
                </a:solidFill>
              </a:rPr>
              <a:t> </a:t>
            </a:r>
            <a:r>
              <a:rPr lang="en-US" sz="1800" dirty="0" err="1">
                <a:solidFill>
                  <a:schemeClr val="accent2">
                    <a:lumMod val="10000"/>
                  </a:schemeClr>
                </a:solidFill>
              </a:rPr>
              <a:t>phẩm</a:t>
            </a:r>
            <a:r>
              <a:rPr lang="en-US" sz="1800" dirty="0">
                <a:solidFill>
                  <a:schemeClr val="accent2">
                    <a:lumMod val="10000"/>
                  </a:schemeClr>
                </a:solidFill>
              </a:rPr>
              <a:t>.</a:t>
            </a:r>
          </a:p>
        </p:txBody>
      </p:sp>
    </p:spTree>
    <p:extLst>
      <p:ext uri="{BB962C8B-B14F-4D97-AF65-F5344CB8AC3E}">
        <p14:creationId xmlns:p14="http://schemas.microsoft.com/office/powerpoint/2010/main" val="287255440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300" fill="hold"/>
                                        <p:tgtEl>
                                          <p:spTgt spid="35"/>
                                        </p:tgtEl>
                                        <p:attrNameLst>
                                          <p:attrName>ppt_w</p:attrName>
                                        </p:attrNameLst>
                                      </p:cBhvr>
                                      <p:tavLst>
                                        <p:tav tm="0">
                                          <p:val>
                                            <p:fltVal val="0"/>
                                          </p:val>
                                        </p:tav>
                                        <p:tav tm="100000">
                                          <p:val>
                                            <p:strVal val="#ppt_w"/>
                                          </p:val>
                                        </p:tav>
                                      </p:tavLst>
                                    </p:anim>
                                    <p:anim calcmode="lin" valueType="num">
                                      <p:cBhvr>
                                        <p:cTn id="8" dur="300" fill="hold"/>
                                        <p:tgtEl>
                                          <p:spTgt spid="35"/>
                                        </p:tgtEl>
                                        <p:attrNameLst>
                                          <p:attrName>ppt_h</p:attrName>
                                        </p:attrNameLst>
                                      </p:cBhvr>
                                      <p:tavLst>
                                        <p:tav tm="0">
                                          <p:val>
                                            <p:fltVal val="0"/>
                                          </p:val>
                                        </p:tav>
                                        <p:tav tm="100000">
                                          <p:val>
                                            <p:strVal val="#ppt_h"/>
                                          </p:val>
                                        </p:tav>
                                      </p:tavLst>
                                    </p:anim>
                                    <p:animEffect transition="in" filter="fade">
                                      <p:cBhvr>
                                        <p:cTn id="9" dur="300"/>
                                        <p:tgtEl>
                                          <p:spTgt spid="35"/>
                                        </p:tgtEl>
                                      </p:cBhvr>
                                    </p:animEffect>
                                  </p:childTnLst>
                                </p:cTn>
                              </p:par>
                            </p:childTnLst>
                          </p:cTn>
                        </p:par>
                        <p:par>
                          <p:cTn id="10" fill="hold">
                            <p:stCondLst>
                              <p:cond delay="3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3"/>
                                        </p:tgtEl>
                                        <p:attrNameLst>
                                          <p:attrName>style.visibility</p:attrName>
                                        </p:attrNameLst>
                                      </p:cBhvr>
                                      <p:to>
                                        <p:strVal val="visible"/>
                                      </p:to>
                                    </p:set>
                                    <p:anim calcmode="lin" valueType="num">
                                      <p:cBhvr>
                                        <p:cTn id="13" dur="4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33"/>
                                        </p:tgtEl>
                                        <p:attrNameLst>
                                          <p:attrName>ppt_y</p:attrName>
                                        </p:attrNameLst>
                                      </p:cBhvr>
                                      <p:tavLst>
                                        <p:tav tm="0">
                                          <p:val>
                                            <p:strVal val="#ppt_y"/>
                                          </p:val>
                                        </p:tav>
                                        <p:tav tm="100000">
                                          <p:val>
                                            <p:strVal val="#ppt_y"/>
                                          </p:val>
                                        </p:tav>
                                      </p:tavLst>
                                    </p:anim>
                                    <p:anim calcmode="lin" valueType="num">
                                      <p:cBhvr>
                                        <p:cTn id="15" dur="4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right)">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right)">
                                      <p:cBhvr>
                                        <p:cTn id="30" dur="500"/>
                                        <p:tgtEl>
                                          <p:spTgt spid="2"/>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right)">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1" grpId="0"/>
      <p:bldP spid="12" grpId="0"/>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矩形 39"/>
          <p:cNvSpPr/>
          <p:nvPr/>
        </p:nvSpPr>
        <p:spPr>
          <a:xfrm>
            <a:off x="1" y="5064415"/>
            <a:ext cx="9142810" cy="78540"/>
          </a:xfrm>
          <a:prstGeom prst="rect">
            <a:avLst/>
          </a:prstGeom>
          <a:solidFill>
            <a:srgbClr val="922E17"/>
          </a:solidFill>
          <a:ln w="9525">
            <a:noFill/>
          </a:ln>
        </p:spPr>
        <p:txBody>
          <a:bodyPr/>
          <a:lstStyle/>
          <a:p>
            <a:pPr defTabSz="685434" fontAlgn="base">
              <a:spcBef>
                <a:spcPct val="0"/>
              </a:spcBef>
              <a:spcAft>
                <a:spcPct val="0"/>
              </a:spcAft>
            </a:pPr>
            <a:endParaRPr lang="zh-CN" altLang="en-US" sz="1349" dirty="0">
              <a:solidFill>
                <a:srgbClr val="424554"/>
              </a:solidFill>
              <a:ea typeface="宋体" panose="02010600030101010101" pitchFamily="2" charset="-122"/>
            </a:endParaRPr>
          </a:p>
        </p:txBody>
      </p:sp>
      <p:sp>
        <p:nvSpPr>
          <p:cNvPr id="33" name="TextBox 31"/>
          <p:cNvSpPr txBox="1"/>
          <p:nvPr/>
        </p:nvSpPr>
        <p:spPr>
          <a:xfrm>
            <a:off x="698499" y="96838"/>
            <a:ext cx="8159061" cy="523220"/>
          </a:xfrm>
          <a:prstGeom prst="rect">
            <a:avLst/>
          </a:prstGeom>
          <a:noFill/>
          <a:ln w="9525">
            <a:noFill/>
          </a:ln>
        </p:spPr>
        <p:txBody>
          <a:bodyPr wrap="square">
            <a:spAutoFit/>
          </a:bodyPr>
          <a:lstStyle/>
          <a:p>
            <a:pPr lvl="0"/>
            <a:r>
              <a:rPr lang="en-US" altLang="zh-CN" sz="2800" b="1" dirty="0">
                <a:solidFill>
                  <a:schemeClr val="bg2"/>
                </a:solidFill>
                <a:latin typeface="Tahoma" panose="020B0604030504040204" pitchFamily="34" charset="0"/>
                <a:ea typeface="Tahoma" panose="020B0604030504040204" pitchFamily="34" charset="0"/>
                <a:cs typeface="Tahoma" panose="020B0604030504040204" pitchFamily="34" charset="0"/>
              </a:rPr>
              <a:t>2. </a:t>
            </a:r>
            <a:r>
              <a:rPr lang="en-US" altLang="zh-CN" sz="2800" b="1" dirty="0" err="1">
                <a:solidFill>
                  <a:schemeClr val="bg2"/>
                </a:solidFill>
                <a:latin typeface="Tahoma" panose="020B0604030504040204" pitchFamily="34" charset="0"/>
                <a:ea typeface="Tahoma" panose="020B0604030504040204" pitchFamily="34" charset="0"/>
                <a:cs typeface="Tahoma" panose="020B0604030504040204" pitchFamily="34" charset="0"/>
              </a:rPr>
              <a:t>Những</a:t>
            </a:r>
            <a:r>
              <a:rPr lang="en-US" altLang="zh-CN" sz="2800" b="1" dirty="0">
                <a:solidFill>
                  <a:schemeClr val="bg2"/>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chemeClr val="bg2"/>
                </a:solidFill>
                <a:latin typeface="Tahoma" panose="020B0604030504040204" pitchFamily="34" charset="0"/>
                <a:ea typeface="Tahoma" panose="020B0604030504040204" pitchFamily="34" charset="0"/>
                <a:cs typeface="Tahoma" panose="020B0604030504040204" pitchFamily="34" charset="0"/>
              </a:rPr>
              <a:t>lưu</a:t>
            </a:r>
            <a:r>
              <a:rPr lang="en-US" altLang="zh-CN" sz="2800" b="1" dirty="0">
                <a:solidFill>
                  <a:schemeClr val="bg2"/>
                </a:solidFill>
                <a:latin typeface="Tahoma" panose="020B0604030504040204" pitchFamily="34" charset="0"/>
                <a:ea typeface="Tahoma" panose="020B0604030504040204" pitchFamily="34" charset="0"/>
                <a:cs typeface="Tahoma" panose="020B0604030504040204" pitchFamily="34" charset="0"/>
              </a:rPr>
              <a:t> ý </a:t>
            </a:r>
            <a:r>
              <a:rPr lang="en-US" altLang="zh-CN" sz="2800" b="1" dirty="0" err="1">
                <a:solidFill>
                  <a:schemeClr val="bg2"/>
                </a:solidFill>
                <a:latin typeface="Tahoma" panose="020B0604030504040204" pitchFamily="34" charset="0"/>
                <a:ea typeface="Tahoma" panose="020B0604030504040204" pitchFamily="34" charset="0"/>
                <a:cs typeface="Tahoma" panose="020B0604030504040204" pitchFamily="34" charset="0"/>
              </a:rPr>
              <a:t>khi</a:t>
            </a:r>
            <a:r>
              <a:rPr lang="en-US" altLang="zh-CN" sz="2800" b="1" dirty="0">
                <a:solidFill>
                  <a:schemeClr val="bg2"/>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chemeClr val="bg2"/>
                </a:solidFill>
                <a:latin typeface="Tahoma" panose="020B0604030504040204" pitchFamily="34" charset="0"/>
                <a:ea typeface="Tahoma" panose="020B0604030504040204" pitchFamily="34" charset="0"/>
                <a:cs typeface="Tahoma" panose="020B0604030504040204" pitchFamily="34" charset="0"/>
              </a:rPr>
              <a:t>tìm</a:t>
            </a:r>
            <a:r>
              <a:rPr lang="en-US" altLang="zh-CN" sz="2800" b="1" dirty="0">
                <a:solidFill>
                  <a:schemeClr val="bg2"/>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chemeClr val="bg2"/>
                </a:solidFill>
                <a:latin typeface="Tahoma" panose="020B0604030504040204" pitchFamily="34" charset="0"/>
                <a:ea typeface="Tahoma" panose="020B0604030504040204" pitchFamily="34" charset="0"/>
                <a:cs typeface="Tahoma" panose="020B0604030504040204" pitchFamily="34" charset="0"/>
              </a:rPr>
              <a:t>hiểu</a:t>
            </a:r>
            <a:r>
              <a:rPr lang="en-US" altLang="zh-CN" sz="2800" b="1" dirty="0">
                <a:solidFill>
                  <a:schemeClr val="bg2"/>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chemeClr val="bg2"/>
                </a:solidFill>
                <a:latin typeface="Tahoma" panose="020B0604030504040204" pitchFamily="34" charset="0"/>
                <a:ea typeface="Tahoma" panose="020B0604030504040204" pitchFamily="34" charset="0"/>
                <a:cs typeface="Tahoma" panose="020B0604030504040204" pitchFamily="34" charset="0"/>
              </a:rPr>
              <a:t>một</a:t>
            </a:r>
            <a:r>
              <a:rPr lang="en-US" altLang="zh-CN" sz="2800" b="1" dirty="0">
                <a:solidFill>
                  <a:schemeClr val="bg2"/>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chemeClr val="bg2"/>
                </a:solidFill>
                <a:latin typeface="Tahoma" panose="020B0604030504040204" pitchFamily="34" charset="0"/>
                <a:ea typeface="Tahoma" panose="020B0604030504040204" pitchFamily="34" charset="0"/>
                <a:cs typeface="Tahoma" panose="020B0604030504040204" pitchFamily="34" charset="0"/>
              </a:rPr>
              <a:t>truyện</a:t>
            </a:r>
            <a:r>
              <a:rPr lang="en-US" altLang="zh-CN" sz="2800" b="1" dirty="0">
                <a:solidFill>
                  <a:schemeClr val="bg2"/>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chemeClr val="bg2"/>
                </a:solidFill>
                <a:latin typeface="Tahoma" panose="020B0604030504040204" pitchFamily="34" charset="0"/>
                <a:ea typeface="Tahoma" panose="020B0604030504040204" pitchFamily="34" charset="0"/>
                <a:cs typeface="Tahoma" panose="020B0604030504040204" pitchFamily="34" charset="0"/>
              </a:rPr>
              <a:t>thơ</a:t>
            </a:r>
            <a:endParaRPr lang="zh-CN" altLang="en-US" sz="2800" b="1" dirty="0">
              <a:solidFill>
                <a:schemeClr val="bg2"/>
              </a:solidFill>
              <a:latin typeface="Tahoma" panose="020B0604030504040204" pitchFamily="34" charset="0"/>
              <a:ea typeface="微软雅黑" panose="020B0503020204020204" pitchFamily="34" charset="-122"/>
              <a:cs typeface="Tahoma" panose="020B0604030504040204" pitchFamily="34" charset="0"/>
            </a:endParaRPr>
          </a:p>
        </p:txBody>
      </p:sp>
      <p:sp>
        <p:nvSpPr>
          <p:cNvPr id="35" name="Freeform 5"/>
          <p:cNvSpPr>
            <a:spLocks noEditPoints="1"/>
          </p:cNvSpPr>
          <p:nvPr/>
        </p:nvSpPr>
        <p:spPr>
          <a:xfrm>
            <a:off x="204788" y="112713"/>
            <a:ext cx="493712"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rgbClr val="922E17"/>
          </a:solidFill>
          <a:ln w="9525">
            <a:noFill/>
          </a:ln>
        </p:spPr>
        <p:txBody>
          <a:bodyPr/>
          <a:lstStyle/>
          <a:p>
            <a:endParaRPr lang="zh-CN" altLang="en-US"/>
          </a:p>
        </p:txBody>
      </p:sp>
      <p:sp>
        <p:nvSpPr>
          <p:cNvPr id="5" name="Freeform 5"/>
          <p:cNvSpPr/>
          <p:nvPr/>
        </p:nvSpPr>
        <p:spPr>
          <a:xfrm>
            <a:off x="3670856" y="1763085"/>
            <a:ext cx="554457" cy="987705"/>
          </a:xfrm>
          <a:custGeom>
            <a:avLst/>
            <a:gdLst/>
            <a:ahLst/>
            <a:cxnLst>
              <a:cxn ang="0">
                <a:pos x="796113" y="0"/>
              </a:cxn>
              <a:cxn ang="0">
                <a:pos x="327406" y="1983123"/>
              </a:cxn>
              <a:cxn ang="0">
                <a:pos x="641715" y="1005372"/>
              </a:cxn>
              <a:cxn ang="0">
                <a:pos x="517646" y="2006600"/>
              </a:cxn>
              <a:cxn ang="0">
                <a:pos x="1112490" y="651834"/>
              </a:cxn>
              <a:cxn ang="0">
                <a:pos x="796113" y="0"/>
              </a:cxn>
            </a:cxnLst>
            <a:rect l="0" t="0" r="0" b="0"/>
            <a:pathLst>
              <a:path w="1831" h="2906">
                <a:moveTo>
                  <a:pt x="1155" y="0"/>
                </a:moveTo>
                <a:cubicBezTo>
                  <a:pt x="0" y="1102"/>
                  <a:pt x="64" y="2081"/>
                  <a:pt x="475" y="2872"/>
                </a:cubicBezTo>
                <a:cubicBezTo>
                  <a:pt x="537" y="2368"/>
                  <a:pt x="678" y="1885"/>
                  <a:pt x="931" y="1456"/>
                </a:cubicBezTo>
                <a:cubicBezTo>
                  <a:pt x="832" y="1921"/>
                  <a:pt x="751" y="2408"/>
                  <a:pt x="751" y="2906"/>
                </a:cubicBezTo>
                <a:cubicBezTo>
                  <a:pt x="1305" y="2471"/>
                  <a:pt x="1831" y="1969"/>
                  <a:pt x="1614" y="944"/>
                </a:cubicBezTo>
                <a:cubicBezTo>
                  <a:pt x="1540" y="590"/>
                  <a:pt x="1362" y="288"/>
                  <a:pt x="1155" y="0"/>
                </a:cubicBezTo>
                <a:close/>
              </a:path>
            </a:pathLst>
          </a:custGeom>
          <a:solidFill>
            <a:srgbClr val="922E17"/>
          </a:solidFill>
          <a:ln w="9525">
            <a:noFill/>
          </a:ln>
        </p:spPr>
        <p:txBody>
          <a:bodyPr/>
          <a:lstStyle/>
          <a:p>
            <a:endParaRPr lang="zh-CN" altLang="en-US" sz="1012"/>
          </a:p>
        </p:txBody>
      </p:sp>
      <p:sp>
        <p:nvSpPr>
          <p:cNvPr id="6" name="Freeform 6"/>
          <p:cNvSpPr/>
          <p:nvPr/>
        </p:nvSpPr>
        <p:spPr bwMode="auto">
          <a:xfrm>
            <a:off x="3244057" y="2005600"/>
            <a:ext cx="537719" cy="829860"/>
          </a:xfrm>
          <a:custGeom>
            <a:avLst/>
            <a:gdLst>
              <a:gd name="T0" fmla="*/ 156 w 1776"/>
              <a:gd name="T1" fmla="*/ 0 h 2442"/>
              <a:gd name="T2" fmla="*/ 1233 w 1776"/>
              <a:gd name="T3" fmla="*/ 2442 h 2442"/>
              <a:gd name="T4" fmla="*/ 835 w 1776"/>
              <a:gd name="T5" fmla="*/ 1187 h 2442"/>
              <a:gd name="T6" fmla="*/ 1454 w 1776"/>
              <a:gd name="T7" fmla="*/ 2338 h 2442"/>
              <a:gd name="T8" fmla="*/ 1001 w 1776"/>
              <a:gd name="T9" fmla="*/ 418 h 2442"/>
              <a:gd name="T10" fmla="*/ 156 w 1776"/>
              <a:gd name="T11" fmla="*/ 0 h 2442"/>
            </a:gdLst>
            <a:ahLst/>
            <a:cxnLst>
              <a:cxn ang="0">
                <a:pos x="T0" y="T1"/>
              </a:cxn>
              <a:cxn ang="0">
                <a:pos x="T2" y="T3"/>
              </a:cxn>
              <a:cxn ang="0">
                <a:pos x="T4" y="T5"/>
              </a:cxn>
              <a:cxn ang="0">
                <a:pos x="T6" y="T7"/>
              </a:cxn>
              <a:cxn ang="0">
                <a:pos x="T8" y="T9"/>
              </a:cxn>
              <a:cxn ang="0">
                <a:pos x="T10" y="T11"/>
              </a:cxn>
            </a:cxnLst>
            <a:rect l="0" t="0" r="r" b="b"/>
            <a:pathLst>
              <a:path w="1776" h="2442">
                <a:moveTo>
                  <a:pt x="156" y="0"/>
                </a:moveTo>
                <a:cubicBezTo>
                  <a:pt x="0" y="1492"/>
                  <a:pt x="478" y="2118"/>
                  <a:pt x="1233" y="2442"/>
                </a:cubicBezTo>
                <a:cubicBezTo>
                  <a:pt x="975" y="2041"/>
                  <a:pt x="910" y="1650"/>
                  <a:pt x="835" y="1187"/>
                </a:cubicBezTo>
                <a:cubicBezTo>
                  <a:pt x="1043" y="1584"/>
                  <a:pt x="1154" y="1978"/>
                  <a:pt x="1454" y="2338"/>
                </a:cubicBezTo>
                <a:cubicBezTo>
                  <a:pt x="1604" y="1733"/>
                  <a:pt x="1776" y="1029"/>
                  <a:pt x="1001" y="418"/>
                </a:cubicBezTo>
                <a:cubicBezTo>
                  <a:pt x="734" y="207"/>
                  <a:pt x="479" y="83"/>
                  <a:pt x="156" y="0"/>
                </a:cubicBezTo>
                <a:close/>
              </a:path>
            </a:pathLst>
          </a:custGeom>
          <a:solidFill>
            <a:srgbClr val="922E17"/>
          </a:solidFill>
          <a:ln>
            <a:noFill/>
          </a:ln>
        </p:spPr>
        <p:txBody>
          <a:bodyPr vert="horz" wrap="square" lIns="68544" tIns="34272" rIns="68544" bIns="34272" numCol="1" anchor="t" anchorCtr="0" compatLnSpc="1"/>
          <a:lstStyle/>
          <a:p>
            <a:pPr defTabSz="685434" rtl="0">
              <a:defRPr/>
            </a:pPr>
            <a:endParaRPr lang="zh-CN" altLang="en-US" sz="1349">
              <a:cs typeface="+mn-cs"/>
            </a:endParaRPr>
          </a:p>
        </p:txBody>
      </p:sp>
      <p:sp>
        <p:nvSpPr>
          <p:cNvPr id="7" name="Freeform 7"/>
          <p:cNvSpPr/>
          <p:nvPr/>
        </p:nvSpPr>
        <p:spPr>
          <a:xfrm>
            <a:off x="2883486" y="2674301"/>
            <a:ext cx="721143" cy="523546"/>
          </a:xfrm>
          <a:custGeom>
            <a:avLst/>
            <a:gdLst/>
            <a:ahLst/>
            <a:cxnLst>
              <a:cxn ang="0">
                <a:pos x="0" y="455543"/>
              </a:cxn>
              <a:cxn ang="0">
                <a:pos x="1615978" y="776495"/>
              </a:cxn>
              <a:cxn ang="0">
                <a:pos x="840722" y="532848"/>
              </a:cxn>
              <a:cxn ang="0">
                <a:pos x="1641475" y="627408"/>
              </a:cxn>
              <a:cxn ang="0">
                <a:pos x="510635" y="176005"/>
              </a:cxn>
              <a:cxn ang="0">
                <a:pos x="0" y="455543"/>
              </a:cxn>
            </a:cxnLst>
            <a:rect l="0" t="0" r="0" b="0"/>
            <a:pathLst>
              <a:path w="2382" h="1541">
                <a:moveTo>
                  <a:pt x="0" y="660"/>
                </a:moveTo>
                <a:cubicBezTo>
                  <a:pt x="1014" y="1541"/>
                  <a:pt x="1719" y="1512"/>
                  <a:pt x="2345" y="1125"/>
                </a:cubicBezTo>
                <a:cubicBezTo>
                  <a:pt x="1918" y="1108"/>
                  <a:pt x="1597" y="954"/>
                  <a:pt x="1220" y="772"/>
                </a:cubicBezTo>
                <a:cubicBezTo>
                  <a:pt x="1617" y="823"/>
                  <a:pt x="1963" y="944"/>
                  <a:pt x="2382" y="909"/>
                </a:cubicBezTo>
                <a:cubicBezTo>
                  <a:pt x="2015" y="488"/>
                  <a:pt x="1587" y="0"/>
                  <a:pt x="741" y="255"/>
                </a:cubicBezTo>
                <a:cubicBezTo>
                  <a:pt x="449" y="342"/>
                  <a:pt x="227" y="466"/>
                  <a:pt x="0" y="660"/>
                </a:cubicBezTo>
                <a:close/>
              </a:path>
            </a:pathLst>
          </a:custGeom>
          <a:solidFill>
            <a:srgbClr val="922E17"/>
          </a:solidFill>
          <a:ln w="9525">
            <a:noFill/>
          </a:ln>
        </p:spPr>
        <p:txBody>
          <a:bodyPr/>
          <a:lstStyle/>
          <a:p>
            <a:endParaRPr lang="zh-CN" altLang="en-US" sz="1012"/>
          </a:p>
        </p:txBody>
      </p:sp>
      <p:sp>
        <p:nvSpPr>
          <p:cNvPr id="8" name="Freeform 8"/>
          <p:cNvSpPr/>
          <p:nvPr/>
        </p:nvSpPr>
        <p:spPr>
          <a:xfrm>
            <a:off x="4044261" y="2417718"/>
            <a:ext cx="697430" cy="561054"/>
          </a:xfrm>
          <a:custGeom>
            <a:avLst/>
            <a:gdLst/>
            <a:ahLst/>
            <a:cxnLst>
              <a:cxn ang="0">
                <a:pos x="1587500" y="180300"/>
              </a:cxn>
              <a:cxn ang="0">
                <a:pos x="0" y="721198"/>
              </a:cxn>
              <a:cxn ang="0">
                <a:pos x="807530" y="540208"/>
              </a:cxn>
              <a:cxn ang="0">
                <a:pos x="53054" y="865576"/>
              </a:cxn>
              <a:cxn ang="0">
                <a:pos x="1279508" y="687349"/>
              </a:cxn>
              <a:cxn ang="0">
                <a:pos x="1587500" y="180300"/>
              </a:cxn>
            </a:cxnLst>
            <a:rect l="0" t="0" r="0" b="0"/>
            <a:pathLst>
              <a:path w="2304" h="1650">
                <a:moveTo>
                  <a:pt x="2304" y="261"/>
                </a:moveTo>
                <a:cubicBezTo>
                  <a:pt x="962" y="0"/>
                  <a:pt x="355" y="384"/>
                  <a:pt x="0" y="1044"/>
                </a:cubicBezTo>
                <a:cubicBezTo>
                  <a:pt x="385" y="842"/>
                  <a:pt x="746" y="814"/>
                  <a:pt x="1172" y="782"/>
                </a:cubicBezTo>
                <a:cubicBezTo>
                  <a:pt x="795" y="939"/>
                  <a:pt x="428" y="1009"/>
                  <a:pt x="77" y="1253"/>
                </a:cubicBezTo>
                <a:cubicBezTo>
                  <a:pt x="615" y="1438"/>
                  <a:pt x="1240" y="1650"/>
                  <a:pt x="1857" y="995"/>
                </a:cubicBezTo>
                <a:cubicBezTo>
                  <a:pt x="2070" y="769"/>
                  <a:pt x="2203" y="547"/>
                  <a:pt x="2304" y="261"/>
                </a:cubicBezTo>
                <a:close/>
              </a:path>
            </a:pathLst>
          </a:custGeom>
          <a:solidFill>
            <a:srgbClr val="922E17"/>
          </a:solidFill>
          <a:ln w="9525">
            <a:noFill/>
          </a:ln>
        </p:spPr>
        <p:txBody>
          <a:bodyPr/>
          <a:lstStyle/>
          <a:p>
            <a:endParaRPr lang="zh-CN" altLang="en-US" sz="1012"/>
          </a:p>
        </p:txBody>
      </p:sp>
      <p:sp>
        <p:nvSpPr>
          <p:cNvPr id="9" name="Freeform 9"/>
          <p:cNvSpPr/>
          <p:nvPr/>
        </p:nvSpPr>
        <p:spPr>
          <a:xfrm>
            <a:off x="3576487" y="2635230"/>
            <a:ext cx="516099" cy="1978433"/>
          </a:xfrm>
          <a:custGeom>
            <a:avLst/>
            <a:gdLst/>
            <a:ahLst/>
            <a:cxnLst>
              <a:cxn ang="0">
                <a:pos x="1120255" y="386482"/>
              </a:cxn>
              <a:cxn ang="0">
                <a:pos x="867094" y="973108"/>
              </a:cxn>
              <a:cxn ang="0">
                <a:pos x="889168" y="2717800"/>
              </a:cxn>
              <a:cxn ang="0">
                <a:pos x="482179" y="2717800"/>
              </a:cxn>
              <a:cxn ang="0">
                <a:pos x="515979" y="1105616"/>
              </a:cxn>
              <a:cxn ang="0">
                <a:pos x="293170" y="767444"/>
              </a:cxn>
              <a:cxn ang="0">
                <a:pos x="71051" y="621823"/>
              </a:cxn>
              <a:cxn ang="0">
                <a:pos x="104851" y="538315"/>
              </a:cxn>
              <a:cxn ang="0">
                <a:pos x="249712" y="630104"/>
              </a:cxn>
              <a:cxn ang="0">
                <a:pos x="271096" y="596287"/>
              </a:cxn>
              <a:cxn ang="0">
                <a:pos x="60014" y="356116"/>
              </a:cxn>
              <a:cxn ang="0">
                <a:pos x="108300" y="267087"/>
              </a:cxn>
              <a:cxn ang="0">
                <a:pos x="310415" y="480343"/>
              </a:cxn>
              <a:cxn ang="0">
                <a:pos x="349045" y="443765"/>
              </a:cxn>
              <a:cxn ang="0">
                <a:pos x="202115" y="154593"/>
              </a:cxn>
              <a:cxn ang="0">
                <a:pos x="264888" y="113184"/>
              </a:cxn>
              <a:cxn ang="0">
                <a:pos x="418026" y="377511"/>
              </a:cxn>
              <a:cxn ang="0">
                <a:pos x="473211" y="433412"/>
              </a:cxn>
              <a:cxn ang="0">
                <a:pos x="524947" y="407187"/>
              </a:cxn>
              <a:cxn ang="0">
                <a:pos x="507702" y="73156"/>
              </a:cxn>
              <a:cxn ang="0">
                <a:pos x="584961" y="55902"/>
              </a:cxn>
              <a:cxn ang="0">
                <a:pos x="700159" y="428581"/>
              </a:cxn>
              <a:cxn ang="0">
                <a:pos x="858816" y="505878"/>
              </a:cxn>
              <a:cxn ang="0">
                <a:pos x="1034718" y="309186"/>
              </a:cxn>
              <a:cxn ang="0">
                <a:pos x="1120255" y="386482"/>
              </a:cxn>
            </a:cxnLst>
            <a:rect l="0" t="0" r="0" b="0"/>
            <a:pathLst>
              <a:path w="1703" h="3938">
                <a:moveTo>
                  <a:pt x="1624" y="560"/>
                </a:moveTo>
                <a:cubicBezTo>
                  <a:pt x="1402" y="833"/>
                  <a:pt x="1318" y="1120"/>
                  <a:pt x="1257" y="1410"/>
                </a:cubicBezTo>
                <a:cubicBezTo>
                  <a:pt x="1214" y="1942"/>
                  <a:pt x="1249" y="3422"/>
                  <a:pt x="1289" y="3938"/>
                </a:cubicBezTo>
                <a:cubicBezTo>
                  <a:pt x="1092" y="3938"/>
                  <a:pt x="895" y="3938"/>
                  <a:pt x="699" y="3938"/>
                </a:cubicBezTo>
                <a:cubicBezTo>
                  <a:pt x="715" y="3481"/>
                  <a:pt x="732" y="2060"/>
                  <a:pt x="748" y="1602"/>
                </a:cubicBezTo>
                <a:cubicBezTo>
                  <a:pt x="669" y="1422"/>
                  <a:pt x="588" y="1242"/>
                  <a:pt x="425" y="1112"/>
                </a:cubicBezTo>
                <a:cubicBezTo>
                  <a:pt x="318" y="1042"/>
                  <a:pt x="210" y="971"/>
                  <a:pt x="103" y="901"/>
                </a:cubicBezTo>
                <a:cubicBezTo>
                  <a:pt x="0" y="834"/>
                  <a:pt x="24" y="718"/>
                  <a:pt x="152" y="780"/>
                </a:cubicBezTo>
                <a:cubicBezTo>
                  <a:pt x="230" y="829"/>
                  <a:pt x="291" y="864"/>
                  <a:pt x="362" y="913"/>
                </a:cubicBezTo>
                <a:cubicBezTo>
                  <a:pt x="399" y="926"/>
                  <a:pt x="439" y="934"/>
                  <a:pt x="393" y="864"/>
                </a:cubicBezTo>
                <a:cubicBezTo>
                  <a:pt x="291" y="746"/>
                  <a:pt x="188" y="634"/>
                  <a:pt x="87" y="516"/>
                </a:cubicBezTo>
                <a:cubicBezTo>
                  <a:pt x="5" y="390"/>
                  <a:pt x="79" y="326"/>
                  <a:pt x="157" y="387"/>
                </a:cubicBezTo>
                <a:cubicBezTo>
                  <a:pt x="256" y="495"/>
                  <a:pt x="351" y="588"/>
                  <a:pt x="450" y="696"/>
                </a:cubicBezTo>
                <a:cubicBezTo>
                  <a:pt x="503" y="746"/>
                  <a:pt x="561" y="776"/>
                  <a:pt x="506" y="643"/>
                </a:cubicBezTo>
                <a:cubicBezTo>
                  <a:pt x="438" y="496"/>
                  <a:pt x="362" y="371"/>
                  <a:pt x="293" y="224"/>
                </a:cubicBezTo>
                <a:cubicBezTo>
                  <a:pt x="262" y="110"/>
                  <a:pt x="315" y="107"/>
                  <a:pt x="384" y="164"/>
                </a:cubicBezTo>
                <a:cubicBezTo>
                  <a:pt x="471" y="281"/>
                  <a:pt x="512" y="406"/>
                  <a:pt x="606" y="547"/>
                </a:cubicBezTo>
                <a:cubicBezTo>
                  <a:pt x="632" y="582"/>
                  <a:pt x="659" y="609"/>
                  <a:pt x="686" y="628"/>
                </a:cubicBezTo>
                <a:cubicBezTo>
                  <a:pt x="727" y="669"/>
                  <a:pt x="749" y="645"/>
                  <a:pt x="761" y="590"/>
                </a:cubicBezTo>
                <a:cubicBezTo>
                  <a:pt x="766" y="440"/>
                  <a:pt x="752" y="269"/>
                  <a:pt x="736" y="106"/>
                </a:cubicBezTo>
                <a:cubicBezTo>
                  <a:pt x="744" y="7"/>
                  <a:pt x="792" y="0"/>
                  <a:pt x="848" y="81"/>
                </a:cubicBezTo>
                <a:cubicBezTo>
                  <a:pt x="904" y="261"/>
                  <a:pt x="959" y="441"/>
                  <a:pt x="1015" y="621"/>
                </a:cubicBezTo>
                <a:cubicBezTo>
                  <a:pt x="1081" y="779"/>
                  <a:pt x="1159" y="796"/>
                  <a:pt x="1245" y="733"/>
                </a:cubicBezTo>
                <a:cubicBezTo>
                  <a:pt x="1330" y="638"/>
                  <a:pt x="1415" y="543"/>
                  <a:pt x="1500" y="448"/>
                </a:cubicBezTo>
                <a:cubicBezTo>
                  <a:pt x="1624" y="342"/>
                  <a:pt x="1703" y="459"/>
                  <a:pt x="1624" y="560"/>
                </a:cubicBezTo>
                <a:close/>
              </a:path>
            </a:pathLst>
          </a:custGeom>
          <a:solidFill>
            <a:schemeClr val="bg2">
              <a:alpha val="100000"/>
            </a:schemeClr>
          </a:solidFill>
          <a:ln w="9525">
            <a:noFill/>
          </a:ln>
        </p:spPr>
        <p:txBody>
          <a:bodyPr/>
          <a:lstStyle/>
          <a:p>
            <a:endParaRPr lang="zh-CN" altLang="en-US" sz="1012"/>
          </a:p>
        </p:txBody>
      </p:sp>
      <p:sp>
        <p:nvSpPr>
          <p:cNvPr id="10" name="Freeform 10"/>
          <p:cNvSpPr/>
          <p:nvPr/>
        </p:nvSpPr>
        <p:spPr>
          <a:xfrm>
            <a:off x="4059849" y="2936074"/>
            <a:ext cx="349413" cy="260210"/>
          </a:xfrm>
          <a:custGeom>
            <a:avLst/>
            <a:gdLst/>
            <a:ahLst/>
            <a:cxnLst>
              <a:cxn ang="0">
                <a:pos x="795338" y="418620"/>
              </a:cxn>
              <a:cxn ang="0">
                <a:pos x="28233" y="87184"/>
              </a:cxn>
              <a:cxn ang="0">
                <a:pos x="386996" y="290613"/>
              </a:cxn>
              <a:cxn ang="0">
                <a:pos x="0" y="158453"/>
              </a:cxn>
              <a:cxn ang="0">
                <a:pos x="513010" y="503036"/>
              </a:cxn>
              <a:cxn ang="0">
                <a:pos x="795338" y="418620"/>
              </a:cxn>
            </a:cxnLst>
            <a:rect l="0" t="0" r="0" b="0"/>
            <a:pathLst>
              <a:path w="1155" h="764">
                <a:moveTo>
                  <a:pt x="1155" y="605"/>
                </a:moveTo>
                <a:cubicBezTo>
                  <a:pt x="746" y="60"/>
                  <a:pt x="393" y="0"/>
                  <a:pt x="41" y="126"/>
                </a:cubicBezTo>
                <a:cubicBezTo>
                  <a:pt x="252" y="179"/>
                  <a:pt x="394" y="289"/>
                  <a:pt x="562" y="420"/>
                </a:cubicBezTo>
                <a:cubicBezTo>
                  <a:pt x="371" y="352"/>
                  <a:pt x="212" y="256"/>
                  <a:pt x="0" y="229"/>
                </a:cubicBezTo>
                <a:cubicBezTo>
                  <a:pt x="137" y="477"/>
                  <a:pt x="298" y="764"/>
                  <a:pt x="745" y="727"/>
                </a:cubicBezTo>
                <a:cubicBezTo>
                  <a:pt x="899" y="715"/>
                  <a:pt x="1022" y="677"/>
                  <a:pt x="1155" y="605"/>
                </a:cubicBezTo>
                <a:close/>
              </a:path>
            </a:pathLst>
          </a:custGeom>
          <a:solidFill>
            <a:srgbClr val="922E17"/>
          </a:solidFill>
          <a:ln w="9525">
            <a:noFill/>
          </a:ln>
        </p:spPr>
        <p:txBody>
          <a:bodyPr/>
          <a:lstStyle/>
          <a:p>
            <a:endParaRPr lang="zh-CN" altLang="en-US" sz="1012"/>
          </a:p>
        </p:txBody>
      </p:sp>
      <p:sp>
        <p:nvSpPr>
          <p:cNvPr id="11" name="TextBox 9"/>
          <p:cNvSpPr txBox="1"/>
          <p:nvPr/>
        </p:nvSpPr>
        <p:spPr>
          <a:xfrm>
            <a:off x="341522" y="649417"/>
            <a:ext cx="2761171" cy="400110"/>
          </a:xfrm>
          <a:prstGeom prst="rect">
            <a:avLst/>
          </a:prstGeom>
          <a:noFill/>
        </p:spPr>
        <p:txBody>
          <a:bodyPr wrap="square" rtlCol="0">
            <a:spAutoFit/>
          </a:bodyPr>
          <a:lstStyle/>
          <a:p>
            <a:r>
              <a:rPr lang="en-US" sz="2000" b="1" dirty="0">
                <a:solidFill>
                  <a:srgbClr val="FF0000"/>
                </a:solidFill>
              </a:rPr>
              <a:t>* So </a:t>
            </a:r>
            <a:r>
              <a:rPr lang="en-US" sz="2000" b="1" dirty="0" err="1">
                <a:solidFill>
                  <a:srgbClr val="FF0000"/>
                </a:solidFill>
              </a:rPr>
              <a:t>sánh</a:t>
            </a:r>
            <a:r>
              <a:rPr lang="en-US" sz="2000" b="1" dirty="0">
                <a:solidFill>
                  <a:srgbClr val="FF0000"/>
                </a:solidFill>
              </a:rPr>
              <a:t> </a:t>
            </a:r>
            <a:r>
              <a:rPr lang="en-US" sz="2000" b="1" dirty="0" err="1">
                <a:solidFill>
                  <a:srgbClr val="FF0000"/>
                </a:solidFill>
              </a:rPr>
              <a:t>đối</a:t>
            </a:r>
            <a:r>
              <a:rPr lang="en-US" sz="2000" b="1" dirty="0">
                <a:solidFill>
                  <a:srgbClr val="FF0000"/>
                </a:solidFill>
              </a:rPr>
              <a:t> </a:t>
            </a:r>
            <a:r>
              <a:rPr lang="en-US" sz="2000" b="1" dirty="0" err="1">
                <a:solidFill>
                  <a:srgbClr val="FF0000"/>
                </a:solidFill>
              </a:rPr>
              <a:t>chiếu</a:t>
            </a:r>
            <a:r>
              <a:rPr lang="en-US" sz="2000" b="1" dirty="0">
                <a:solidFill>
                  <a:srgbClr val="FF0000"/>
                </a:solidFill>
              </a:rPr>
              <a:t>:</a:t>
            </a:r>
            <a:endParaRPr lang="en-US" sz="2000" dirty="0">
              <a:solidFill>
                <a:srgbClr val="FF0000"/>
              </a:solidFill>
            </a:endParaRPr>
          </a:p>
        </p:txBody>
      </p:sp>
      <p:sp>
        <p:nvSpPr>
          <p:cNvPr id="12" name="TextBox 10"/>
          <p:cNvSpPr txBox="1"/>
          <p:nvPr/>
        </p:nvSpPr>
        <p:spPr>
          <a:xfrm>
            <a:off x="194091" y="1078886"/>
            <a:ext cx="2826544" cy="2862322"/>
          </a:xfrm>
          <a:prstGeom prst="rect">
            <a:avLst/>
          </a:prstGeom>
          <a:noFill/>
          <a:ln w="9525">
            <a:noFill/>
          </a:ln>
        </p:spPr>
        <p:txBody>
          <a:bodyPr wrap="square">
            <a:spAutoFit/>
          </a:bodyPr>
          <a:lstStyle/>
          <a:p>
            <a:pPr algn="just"/>
            <a:r>
              <a:rPr lang="en-US" sz="2000" dirty="0">
                <a:solidFill>
                  <a:schemeClr val="accent2">
                    <a:lumMod val="10000"/>
                  </a:schemeClr>
                </a:solidFill>
              </a:rPr>
              <a:t>- So </a:t>
            </a:r>
            <a:r>
              <a:rPr lang="en-US" sz="2000" dirty="0" err="1">
                <a:solidFill>
                  <a:schemeClr val="accent2">
                    <a:lumMod val="10000"/>
                  </a:schemeClr>
                </a:solidFill>
              </a:rPr>
              <a:t>sánh</a:t>
            </a:r>
            <a:r>
              <a:rPr lang="en-US" sz="2000" dirty="0">
                <a:solidFill>
                  <a:schemeClr val="accent2">
                    <a:lumMod val="10000"/>
                  </a:schemeClr>
                </a:solidFill>
              </a:rPr>
              <a:t> </a:t>
            </a:r>
            <a:r>
              <a:rPr lang="en-US" sz="2000" dirty="0" err="1">
                <a:solidFill>
                  <a:schemeClr val="accent2">
                    <a:lumMod val="10000"/>
                  </a:schemeClr>
                </a:solidFill>
              </a:rPr>
              <a:t>tác</a:t>
            </a:r>
            <a:r>
              <a:rPr lang="en-US" sz="2000" dirty="0">
                <a:solidFill>
                  <a:schemeClr val="accent2">
                    <a:lumMod val="10000"/>
                  </a:schemeClr>
                </a:solidFill>
              </a:rPr>
              <a:t> </a:t>
            </a:r>
            <a:r>
              <a:rPr lang="en-US" sz="2000" dirty="0" err="1">
                <a:solidFill>
                  <a:schemeClr val="accent2">
                    <a:lumMod val="10000"/>
                  </a:schemeClr>
                </a:solidFill>
              </a:rPr>
              <a:t>phẩm</a:t>
            </a:r>
            <a:r>
              <a:rPr lang="en-US" sz="2000" dirty="0">
                <a:solidFill>
                  <a:schemeClr val="accent2">
                    <a:lumMod val="10000"/>
                  </a:schemeClr>
                </a:solidFill>
              </a:rPr>
              <a:t> </a:t>
            </a:r>
            <a:r>
              <a:rPr lang="en-US" sz="2000" dirty="0" err="1">
                <a:solidFill>
                  <a:schemeClr val="accent2">
                    <a:lumMod val="10000"/>
                  </a:schemeClr>
                </a:solidFill>
              </a:rPr>
              <a:t>với</a:t>
            </a:r>
            <a:r>
              <a:rPr lang="en-US" sz="2000" dirty="0">
                <a:solidFill>
                  <a:schemeClr val="accent2">
                    <a:lumMod val="10000"/>
                  </a:schemeClr>
                </a:solidFill>
              </a:rPr>
              <a:t> </a:t>
            </a:r>
            <a:r>
              <a:rPr lang="en-US" sz="2000" dirty="0" err="1">
                <a:solidFill>
                  <a:schemeClr val="accent2">
                    <a:lumMod val="10000"/>
                  </a:schemeClr>
                </a:solidFill>
              </a:rPr>
              <a:t>các</a:t>
            </a:r>
            <a:r>
              <a:rPr lang="en-US" sz="2000" dirty="0">
                <a:solidFill>
                  <a:schemeClr val="accent2">
                    <a:lumMod val="10000"/>
                  </a:schemeClr>
                </a:solidFill>
              </a:rPr>
              <a:t> </a:t>
            </a:r>
            <a:r>
              <a:rPr lang="en-US" sz="2000" dirty="0" err="1">
                <a:solidFill>
                  <a:schemeClr val="accent2">
                    <a:lumMod val="10000"/>
                  </a:schemeClr>
                </a:solidFill>
              </a:rPr>
              <a:t>tác</a:t>
            </a:r>
            <a:r>
              <a:rPr lang="en-US" sz="2000" dirty="0">
                <a:solidFill>
                  <a:schemeClr val="accent2">
                    <a:lumMod val="10000"/>
                  </a:schemeClr>
                </a:solidFill>
              </a:rPr>
              <a:t> </a:t>
            </a:r>
            <a:r>
              <a:rPr lang="en-US" sz="2000" dirty="0" err="1">
                <a:solidFill>
                  <a:schemeClr val="accent2">
                    <a:lumMod val="10000"/>
                  </a:schemeClr>
                </a:solidFill>
              </a:rPr>
              <a:t>phẩm</a:t>
            </a:r>
            <a:r>
              <a:rPr lang="en-US" sz="2000" dirty="0">
                <a:solidFill>
                  <a:schemeClr val="accent2">
                    <a:lumMod val="10000"/>
                  </a:schemeClr>
                </a:solidFill>
              </a:rPr>
              <a:t> </a:t>
            </a:r>
            <a:r>
              <a:rPr lang="en-US" sz="2000" dirty="0" err="1">
                <a:solidFill>
                  <a:schemeClr val="accent2">
                    <a:lumMod val="10000"/>
                  </a:schemeClr>
                </a:solidFill>
              </a:rPr>
              <a:t>cùng</a:t>
            </a:r>
            <a:r>
              <a:rPr lang="en-US" sz="2000" dirty="0">
                <a:solidFill>
                  <a:schemeClr val="accent2">
                    <a:lumMod val="10000"/>
                  </a:schemeClr>
                </a:solidFill>
              </a:rPr>
              <a:t> </a:t>
            </a:r>
            <a:r>
              <a:rPr lang="en-US" sz="2000" dirty="0" err="1">
                <a:solidFill>
                  <a:schemeClr val="accent2">
                    <a:lumMod val="10000"/>
                  </a:schemeClr>
                </a:solidFill>
              </a:rPr>
              <a:t>thể</a:t>
            </a:r>
            <a:r>
              <a:rPr lang="en-US" sz="2000" dirty="0">
                <a:solidFill>
                  <a:schemeClr val="accent2">
                    <a:lumMod val="10000"/>
                  </a:schemeClr>
                </a:solidFill>
              </a:rPr>
              <a:t> </a:t>
            </a:r>
            <a:r>
              <a:rPr lang="en-US" sz="2000" dirty="0" err="1">
                <a:solidFill>
                  <a:schemeClr val="accent2">
                    <a:lumMod val="10000"/>
                  </a:schemeClr>
                </a:solidFill>
              </a:rPr>
              <a:t>loại</a:t>
            </a:r>
            <a:r>
              <a:rPr lang="en-US" sz="2000" dirty="0">
                <a:solidFill>
                  <a:schemeClr val="accent2">
                    <a:lumMod val="10000"/>
                  </a:schemeClr>
                </a:solidFill>
              </a:rPr>
              <a:t> </a:t>
            </a:r>
            <a:r>
              <a:rPr lang="en-US" sz="2000" dirty="0" err="1">
                <a:solidFill>
                  <a:schemeClr val="accent2">
                    <a:lumMod val="10000"/>
                  </a:schemeClr>
                </a:solidFill>
              </a:rPr>
              <a:t>khác</a:t>
            </a:r>
            <a:r>
              <a:rPr lang="en-US" sz="2000" dirty="0">
                <a:solidFill>
                  <a:schemeClr val="accent2">
                    <a:lumMod val="10000"/>
                  </a:schemeClr>
                </a:solidFill>
              </a:rPr>
              <a:t>.</a:t>
            </a:r>
          </a:p>
          <a:p>
            <a:pPr algn="just"/>
            <a:r>
              <a:rPr lang="en-US" sz="2000" dirty="0">
                <a:solidFill>
                  <a:schemeClr val="accent2">
                    <a:lumMod val="10000"/>
                  </a:schemeClr>
                </a:solidFill>
              </a:rPr>
              <a:t>- So </a:t>
            </a:r>
            <a:r>
              <a:rPr lang="en-US" sz="2000" dirty="0" err="1">
                <a:solidFill>
                  <a:schemeClr val="accent2">
                    <a:lumMod val="10000"/>
                  </a:schemeClr>
                </a:solidFill>
              </a:rPr>
              <a:t>sánh</a:t>
            </a:r>
            <a:r>
              <a:rPr lang="en-US" sz="2000" dirty="0">
                <a:solidFill>
                  <a:schemeClr val="accent2">
                    <a:lumMod val="10000"/>
                  </a:schemeClr>
                </a:solidFill>
              </a:rPr>
              <a:t> </a:t>
            </a:r>
            <a:r>
              <a:rPr lang="en-US" sz="2000" dirty="0" err="1">
                <a:solidFill>
                  <a:schemeClr val="accent2">
                    <a:lumMod val="10000"/>
                  </a:schemeClr>
                </a:solidFill>
              </a:rPr>
              <a:t>tác</a:t>
            </a:r>
            <a:r>
              <a:rPr lang="en-US" sz="2000" dirty="0">
                <a:solidFill>
                  <a:schemeClr val="accent2">
                    <a:lumMod val="10000"/>
                  </a:schemeClr>
                </a:solidFill>
              </a:rPr>
              <a:t> </a:t>
            </a:r>
            <a:r>
              <a:rPr lang="en-US" sz="2000" dirty="0" err="1">
                <a:solidFill>
                  <a:schemeClr val="accent2">
                    <a:lumMod val="10000"/>
                  </a:schemeClr>
                </a:solidFill>
              </a:rPr>
              <a:t>phẩm</a:t>
            </a:r>
            <a:r>
              <a:rPr lang="en-US" sz="2000" dirty="0">
                <a:solidFill>
                  <a:schemeClr val="accent2">
                    <a:lumMod val="10000"/>
                  </a:schemeClr>
                </a:solidFill>
              </a:rPr>
              <a:t> </a:t>
            </a:r>
            <a:r>
              <a:rPr lang="en-US" sz="2000" dirty="0" err="1">
                <a:solidFill>
                  <a:schemeClr val="accent2">
                    <a:lumMod val="10000"/>
                  </a:schemeClr>
                </a:solidFill>
              </a:rPr>
              <a:t>với</a:t>
            </a:r>
            <a:r>
              <a:rPr lang="en-US" sz="2000" dirty="0">
                <a:solidFill>
                  <a:schemeClr val="accent2">
                    <a:lumMod val="10000"/>
                  </a:schemeClr>
                </a:solidFill>
              </a:rPr>
              <a:t> </a:t>
            </a:r>
            <a:r>
              <a:rPr lang="en-US" sz="2000" dirty="0" err="1">
                <a:solidFill>
                  <a:schemeClr val="accent2">
                    <a:lumMod val="10000"/>
                  </a:schemeClr>
                </a:solidFill>
              </a:rPr>
              <a:t>các</a:t>
            </a:r>
            <a:r>
              <a:rPr lang="en-US" sz="2000" dirty="0">
                <a:solidFill>
                  <a:schemeClr val="accent2">
                    <a:lumMod val="10000"/>
                  </a:schemeClr>
                </a:solidFill>
              </a:rPr>
              <a:t> </a:t>
            </a:r>
            <a:r>
              <a:rPr lang="en-US" sz="2000" dirty="0" err="1">
                <a:solidFill>
                  <a:schemeClr val="accent2">
                    <a:lumMod val="10000"/>
                  </a:schemeClr>
                </a:solidFill>
              </a:rPr>
              <a:t>tác</a:t>
            </a:r>
            <a:r>
              <a:rPr lang="en-US" sz="2000" dirty="0">
                <a:solidFill>
                  <a:schemeClr val="accent2">
                    <a:lumMod val="10000"/>
                  </a:schemeClr>
                </a:solidFill>
              </a:rPr>
              <a:t> </a:t>
            </a:r>
            <a:r>
              <a:rPr lang="en-US" sz="2000" dirty="0" err="1">
                <a:solidFill>
                  <a:schemeClr val="accent2">
                    <a:lumMod val="10000"/>
                  </a:schemeClr>
                </a:solidFill>
              </a:rPr>
              <a:t>phẩm</a:t>
            </a:r>
            <a:r>
              <a:rPr lang="en-US" sz="2000" dirty="0">
                <a:solidFill>
                  <a:schemeClr val="accent2">
                    <a:lumMod val="10000"/>
                  </a:schemeClr>
                </a:solidFill>
              </a:rPr>
              <a:t> </a:t>
            </a:r>
            <a:r>
              <a:rPr lang="en-US" sz="2000" dirty="0" err="1">
                <a:solidFill>
                  <a:schemeClr val="accent2">
                    <a:lumMod val="10000"/>
                  </a:schemeClr>
                </a:solidFill>
              </a:rPr>
              <a:t>có</a:t>
            </a:r>
            <a:r>
              <a:rPr lang="en-US" sz="2000" dirty="0">
                <a:solidFill>
                  <a:schemeClr val="accent2">
                    <a:lumMod val="10000"/>
                  </a:schemeClr>
                </a:solidFill>
              </a:rPr>
              <a:t> </a:t>
            </a:r>
            <a:r>
              <a:rPr lang="en-US" sz="2000" dirty="0" err="1">
                <a:solidFill>
                  <a:schemeClr val="accent2">
                    <a:lumMod val="10000"/>
                  </a:schemeClr>
                </a:solidFill>
              </a:rPr>
              <a:t>cùng</a:t>
            </a:r>
            <a:r>
              <a:rPr lang="en-US" sz="2000" dirty="0">
                <a:solidFill>
                  <a:schemeClr val="accent2">
                    <a:lumMod val="10000"/>
                  </a:schemeClr>
                </a:solidFill>
              </a:rPr>
              <a:t> </a:t>
            </a:r>
            <a:r>
              <a:rPr lang="en-US" sz="2000" dirty="0" err="1">
                <a:solidFill>
                  <a:schemeClr val="accent2">
                    <a:lumMod val="10000"/>
                  </a:schemeClr>
                </a:solidFill>
              </a:rPr>
              <a:t>chủ</a:t>
            </a:r>
            <a:r>
              <a:rPr lang="en-US" sz="2000" dirty="0">
                <a:solidFill>
                  <a:schemeClr val="accent2">
                    <a:lumMod val="10000"/>
                  </a:schemeClr>
                </a:solidFill>
              </a:rPr>
              <a:t> </a:t>
            </a:r>
            <a:r>
              <a:rPr lang="en-US" sz="2000" dirty="0" err="1">
                <a:solidFill>
                  <a:schemeClr val="accent2">
                    <a:lumMod val="10000"/>
                  </a:schemeClr>
                </a:solidFill>
              </a:rPr>
              <a:t>đề</a:t>
            </a:r>
            <a:r>
              <a:rPr lang="en-US" sz="2000" dirty="0">
                <a:solidFill>
                  <a:schemeClr val="accent2">
                    <a:lumMod val="10000"/>
                  </a:schemeClr>
                </a:solidFill>
              </a:rPr>
              <a:t>, </a:t>
            </a:r>
            <a:r>
              <a:rPr lang="en-US" sz="2000" dirty="0" err="1">
                <a:solidFill>
                  <a:schemeClr val="accent2">
                    <a:lumMod val="10000"/>
                  </a:schemeClr>
                </a:solidFill>
              </a:rPr>
              <a:t>tư</a:t>
            </a:r>
            <a:r>
              <a:rPr lang="en-US" sz="2000" dirty="0">
                <a:solidFill>
                  <a:schemeClr val="accent2">
                    <a:lumMod val="10000"/>
                  </a:schemeClr>
                </a:solidFill>
              </a:rPr>
              <a:t> </a:t>
            </a:r>
            <a:r>
              <a:rPr lang="en-US" sz="2000" dirty="0" err="1">
                <a:solidFill>
                  <a:schemeClr val="accent2">
                    <a:lumMod val="10000"/>
                  </a:schemeClr>
                </a:solidFill>
              </a:rPr>
              <a:t>tưởng</a:t>
            </a:r>
            <a:r>
              <a:rPr lang="en-US" sz="2000" dirty="0">
                <a:solidFill>
                  <a:schemeClr val="accent2">
                    <a:lumMod val="10000"/>
                  </a:schemeClr>
                </a:solidFill>
              </a:rPr>
              <a:t>.</a:t>
            </a:r>
          </a:p>
          <a:p>
            <a:pPr algn="just"/>
            <a:r>
              <a:rPr lang="en-US" sz="2000" dirty="0">
                <a:solidFill>
                  <a:schemeClr val="accent2">
                    <a:lumMod val="10000"/>
                  </a:schemeClr>
                </a:solidFill>
              </a:rPr>
              <a:t>- So </a:t>
            </a:r>
            <a:r>
              <a:rPr lang="en-US" sz="2000" dirty="0" err="1">
                <a:solidFill>
                  <a:schemeClr val="accent2">
                    <a:lumMod val="10000"/>
                  </a:schemeClr>
                </a:solidFill>
              </a:rPr>
              <a:t>sánh</a:t>
            </a:r>
            <a:r>
              <a:rPr lang="en-US" sz="2000" dirty="0">
                <a:solidFill>
                  <a:schemeClr val="accent2">
                    <a:lumMod val="10000"/>
                  </a:schemeClr>
                </a:solidFill>
              </a:rPr>
              <a:t> </a:t>
            </a:r>
            <a:r>
              <a:rPr lang="en-US" sz="2000" dirty="0" err="1">
                <a:solidFill>
                  <a:schemeClr val="accent2">
                    <a:lumMod val="10000"/>
                  </a:schemeClr>
                </a:solidFill>
              </a:rPr>
              <a:t>các</a:t>
            </a:r>
            <a:r>
              <a:rPr lang="en-US" sz="2000" dirty="0">
                <a:solidFill>
                  <a:schemeClr val="accent2">
                    <a:lumMod val="10000"/>
                  </a:schemeClr>
                </a:solidFill>
              </a:rPr>
              <a:t> </a:t>
            </a:r>
            <a:r>
              <a:rPr lang="en-US" sz="2000" dirty="0" err="1">
                <a:solidFill>
                  <a:schemeClr val="accent2">
                    <a:lumMod val="10000"/>
                  </a:schemeClr>
                </a:solidFill>
              </a:rPr>
              <a:t>nhân</a:t>
            </a:r>
            <a:r>
              <a:rPr lang="en-US" sz="2000" dirty="0">
                <a:solidFill>
                  <a:schemeClr val="accent2">
                    <a:lumMod val="10000"/>
                  </a:schemeClr>
                </a:solidFill>
              </a:rPr>
              <a:t> </a:t>
            </a:r>
            <a:r>
              <a:rPr lang="en-US" sz="2000" dirty="0" err="1">
                <a:solidFill>
                  <a:schemeClr val="accent2">
                    <a:lumMod val="10000"/>
                  </a:schemeClr>
                </a:solidFill>
              </a:rPr>
              <a:t>vật</a:t>
            </a:r>
            <a:r>
              <a:rPr lang="en-US" sz="2000" dirty="0">
                <a:solidFill>
                  <a:schemeClr val="accent2">
                    <a:lumMod val="10000"/>
                  </a:schemeClr>
                </a:solidFill>
              </a:rPr>
              <a:t> </a:t>
            </a:r>
            <a:r>
              <a:rPr lang="en-US" sz="2000" dirty="0" err="1">
                <a:solidFill>
                  <a:schemeClr val="accent2">
                    <a:lumMod val="10000"/>
                  </a:schemeClr>
                </a:solidFill>
              </a:rPr>
              <a:t>trong</a:t>
            </a:r>
            <a:r>
              <a:rPr lang="en-US" sz="2000" dirty="0">
                <a:solidFill>
                  <a:schemeClr val="accent2">
                    <a:lumMod val="10000"/>
                  </a:schemeClr>
                </a:solidFill>
              </a:rPr>
              <a:t> </a:t>
            </a:r>
            <a:r>
              <a:rPr lang="en-US" sz="2000" dirty="0" err="1">
                <a:solidFill>
                  <a:schemeClr val="accent2">
                    <a:lumMod val="10000"/>
                  </a:schemeClr>
                </a:solidFill>
              </a:rPr>
              <a:t>tác</a:t>
            </a:r>
            <a:r>
              <a:rPr lang="en-US" sz="2000" dirty="0">
                <a:solidFill>
                  <a:schemeClr val="accent2">
                    <a:lumMod val="10000"/>
                  </a:schemeClr>
                </a:solidFill>
              </a:rPr>
              <a:t> </a:t>
            </a:r>
            <a:r>
              <a:rPr lang="en-US" sz="2000" dirty="0" err="1">
                <a:solidFill>
                  <a:schemeClr val="accent2">
                    <a:lumMod val="10000"/>
                  </a:schemeClr>
                </a:solidFill>
              </a:rPr>
              <a:t>phẩm</a:t>
            </a:r>
            <a:r>
              <a:rPr lang="en-US" sz="2000" dirty="0">
                <a:solidFill>
                  <a:schemeClr val="accent2">
                    <a:lumMod val="10000"/>
                  </a:schemeClr>
                </a:solidFill>
              </a:rPr>
              <a:t> </a:t>
            </a:r>
            <a:r>
              <a:rPr lang="en-US" sz="2000" dirty="0" err="1">
                <a:solidFill>
                  <a:schemeClr val="accent2">
                    <a:lumMod val="10000"/>
                  </a:schemeClr>
                </a:solidFill>
              </a:rPr>
              <a:t>với</a:t>
            </a:r>
            <a:r>
              <a:rPr lang="en-US" sz="2000" dirty="0">
                <a:solidFill>
                  <a:schemeClr val="accent2">
                    <a:lumMod val="10000"/>
                  </a:schemeClr>
                </a:solidFill>
              </a:rPr>
              <a:t> </a:t>
            </a:r>
            <a:r>
              <a:rPr lang="en-US" sz="2000" dirty="0" err="1">
                <a:solidFill>
                  <a:schemeClr val="accent2">
                    <a:lumMod val="10000"/>
                  </a:schemeClr>
                </a:solidFill>
              </a:rPr>
              <a:t>nhau</a:t>
            </a:r>
            <a:r>
              <a:rPr lang="en-US" sz="2000" dirty="0">
                <a:solidFill>
                  <a:schemeClr val="accent2">
                    <a:lumMod val="10000"/>
                  </a:schemeClr>
                </a:solidFill>
              </a:rPr>
              <a:t>.</a:t>
            </a:r>
          </a:p>
        </p:txBody>
      </p:sp>
      <p:sp>
        <p:nvSpPr>
          <p:cNvPr id="2" name="TextBox 9">
            <a:extLst>
              <a:ext uri="{FF2B5EF4-FFF2-40B4-BE49-F238E27FC236}">
                <a16:creationId xmlns:a16="http://schemas.microsoft.com/office/drawing/2014/main" id="{D002592D-A64F-D0B8-34D6-C57527D5A6D5}"/>
              </a:ext>
            </a:extLst>
          </p:cNvPr>
          <p:cNvSpPr txBox="1"/>
          <p:nvPr/>
        </p:nvSpPr>
        <p:spPr>
          <a:xfrm>
            <a:off x="5199961" y="620058"/>
            <a:ext cx="3525398" cy="400110"/>
          </a:xfrm>
          <a:prstGeom prst="rect">
            <a:avLst/>
          </a:prstGeom>
          <a:noFill/>
        </p:spPr>
        <p:txBody>
          <a:bodyPr wrap="square" rtlCol="0">
            <a:spAutoFit/>
          </a:bodyPr>
          <a:lstStyle/>
          <a:p>
            <a:r>
              <a:rPr lang="en-US" sz="2000" b="1" dirty="0">
                <a:solidFill>
                  <a:srgbClr val="FF0000"/>
                </a:solidFill>
              </a:rPr>
              <a:t>* </a:t>
            </a:r>
            <a:r>
              <a:rPr lang="en-US" sz="2000" b="1" dirty="0" err="1">
                <a:solidFill>
                  <a:srgbClr val="FF0000"/>
                </a:solidFill>
              </a:rPr>
              <a:t>Phân</a:t>
            </a:r>
            <a:r>
              <a:rPr lang="en-US" sz="2000" b="1" dirty="0">
                <a:solidFill>
                  <a:srgbClr val="FF0000"/>
                </a:solidFill>
              </a:rPr>
              <a:t> </a:t>
            </a:r>
            <a:r>
              <a:rPr lang="en-US" sz="2000" b="1" dirty="0" err="1">
                <a:solidFill>
                  <a:srgbClr val="FF0000"/>
                </a:solidFill>
              </a:rPr>
              <a:t>tích</a:t>
            </a:r>
            <a:r>
              <a:rPr lang="en-US" sz="2000" b="1" dirty="0">
                <a:solidFill>
                  <a:srgbClr val="FF0000"/>
                </a:solidFill>
              </a:rPr>
              <a:t> </a:t>
            </a:r>
            <a:r>
              <a:rPr lang="en-US" sz="2000" b="1" dirty="0" err="1">
                <a:solidFill>
                  <a:srgbClr val="FF0000"/>
                </a:solidFill>
              </a:rPr>
              <a:t>đánh</a:t>
            </a:r>
            <a:r>
              <a:rPr lang="en-US" sz="2000" b="1" dirty="0">
                <a:solidFill>
                  <a:srgbClr val="FF0000"/>
                </a:solidFill>
              </a:rPr>
              <a:t> </a:t>
            </a:r>
            <a:r>
              <a:rPr lang="en-US" sz="2000" b="1" dirty="0" err="1">
                <a:solidFill>
                  <a:srgbClr val="FF0000"/>
                </a:solidFill>
              </a:rPr>
              <a:t>giá</a:t>
            </a:r>
            <a:r>
              <a:rPr lang="en-US" sz="2000" b="1" dirty="0">
                <a:solidFill>
                  <a:srgbClr val="FF0000"/>
                </a:solidFill>
              </a:rPr>
              <a:t>:</a:t>
            </a:r>
            <a:endParaRPr lang="en-US" sz="2000" dirty="0">
              <a:solidFill>
                <a:srgbClr val="FF0000"/>
              </a:solidFill>
            </a:endParaRPr>
          </a:p>
        </p:txBody>
      </p:sp>
      <p:sp>
        <p:nvSpPr>
          <p:cNvPr id="3" name="TextBox 10">
            <a:extLst>
              <a:ext uri="{FF2B5EF4-FFF2-40B4-BE49-F238E27FC236}">
                <a16:creationId xmlns:a16="http://schemas.microsoft.com/office/drawing/2014/main" id="{2A08156E-F181-F173-07C2-D5658F9DB456}"/>
              </a:ext>
            </a:extLst>
          </p:cNvPr>
          <p:cNvSpPr txBox="1"/>
          <p:nvPr/>
        </p:nvSpPr>
        <p:spPr>
          <a:xfrm>
            <a:off x="4273944" y="988241"/>
            <a:ext cx="4630227" cy="1477328"/>
          </a:xfrm>
          <a:prstGeom prst="rect">
            <a:avLst/>
          </a:prstGeom>
          <a:noFill/>
          <a:ln w="9525">
            <a:noFill/>
          </a:ln>
        </p:spPr>
        <p:txBody>
          <a:bodyPr wrap="square">
            <a:spAutoFit/>
          </a:bodyPr>
          <a:lstStyle/>
          <a:p>
            <a:pPr algn="just"/>
            <a:r>
              <a:rPr lang="en-US" sz="1800" dirty="0">
                <a:solidFill>
                  <a:schemeClr val="accent2">
                    <a:lumMod val="10000"/>
                  </a:schemeClr>
                </a:solidFill>
              </a:rPr>
              <a:t>- </a:t>
            </a:r>
            <a:r>
              <a:rPr lang="en-US" sz="1800" dirty="0" err="1">
                <a:solidFill>
                  <a:schemeClr val="accent2">
                    <a:lumMod val="10000"/>
                  </a:schemeClr>
                </a:solidFill>
              </a:rPr>
              <a:t>Đánh</a:t>
            </a:r>
            <a:r>
              <a:rPr lang="en-US" sz="1800" dirty="0">
                <a:solidFill>
                  <a:schemeClr val="accent2">
                    <a:lumMod val="10000"/>
                  </a:schemeClr>
                </a:solidFill>
              </a:rPr>
              <a:t> </a:t>
            </a:r>
            <a:r>
              <a:rPr lang="en-US" sz="1800" dirty="0" err="1">
                <a:solidFill>
                  <a:schemeClr val="accent2">
                    <a:lumMod val="10000"/>
                  </a:schemeClr>
                </a:solidFill>
              </a:rPr>
              <a:t>giá</a:t>
            </a:r>
            <a:r>
              <a:rPr lang="en-US" sz="1800" dirty="0">
                <a:solidFill>
                  <a:schemeClr val="accent2">
                    <a:lumMod val="10000"/>
                  </a:schemeClr>
                </a:solidFill>
              </a:rPr>
              <a:t> </a:t>
            </a:r>
            <a:r>
              <a:rPr lang="en-US" sz="1800" dirty="0" err="1">
                <a:solidFill>
                  <a:schemeClr val="accent2">
                    <a:lumMod val="10000"/>
                  </a:schemeClr>
                </a:solidFill>
              </a:rPr>
              <a:t>giá</a:t>
            </a:r>
            <a:r>
              <a:rPr lang="en-US" sz="1800" dirty="0">
                <a:solidFill>
                  <a:schemeClr val="accent2">
                    <a:lumMod val="10000"/>
                  </a:schemeClr>
                </a:solidFill>
              </a:rPr>
              <a:t> </a:t>
            </a:r>
            <a:r>
              <a:rPr lang="en-US" sz="1800" dirty="0" err="1">
                <a:solidFill>
                  <a:schemeClr val="accent2">
                    <a:lumMod val="10000"/>
                  </a:schemeClr>
                </a:solidFill>
              </a:rPr>
              <a:t>trị</a:t>
            </a:r>
            <a:r>
              <a:rPr lang="en-US" sz="1800" dirty="0">
                <a:solidFill>
                  <a:schemeClr val="accent2">
                    <a:lumMod val="10000"/>
                  </a:schemeClr>
                </a:solidFill>
              </a:rPr>
              <a:t> </a:t>
            </a:r>
            <a:r>
              <a:rPr lang="en-US" sz="1800" dirty="0" err="1">
                <a:solidFill>
                  <a:schemeClr val="accent2">
                    <a:lumMod val="10000"/>
                  </a:schemeClr>
                </a:solidFill>
              </a:rPr>
              <a:t>nội</a:t>
            </a:r>
            <a:r>
              <a:rPr lang="en-US" sz="1800" dirty="0">
                <a:solidFill>
                  <a:schemeClr val="accent2">
                    <a:lumMod val="10000"/>
                  </a:schemeClr>
                </a:solidFill>
              </a:rPr>
              <a:t> dung </a:t>
            </a:r>
            <a:r>
              <a:rPr lang="en-US" sz="1800" dirty="0" err="1">
                <a:solidFill>
                  <a:schemeClr val="accent2">
                    <a:lumMod val="10000"/>
                  </a:schemeClr>
                </a:solidFill>
              </a:rPr>
              <a:t>và</a:t>
            </a:r>
            <a:r>
              <a:rPr lang="en-US" sz="1800" dirty="0">
                <a:solidFill>
                  <a:schemeClr val="accent2">
                    <a:lumMod val="10000"/>
                  </a:schemeClr>
                </a:solidFill>
              </a:rPr>
              <a:t> </a:t>
            </a:r>
            <a:r>
              <a:rPr lang="en-US" sz="1800" dirty="0" err="1">
                <a:solidFill>
                  <a:schemeClr val="accent2">
                    <a:lumMod val="10000"/>
                  </a:schemeClr>
                </a:solidFill>
              </a:rPr>
              <a:t>nghệ</a:t>
            </a:r>
            <a:r>
              <a:rPr lang="en-US" sz="1800" dirty="0">
                <a:solidFill>
                  <a:schemeClr val="accent2">
                    <a:lumMod val="10000"/>
                  </a:schemeClr>
                </a:solidFill>
              </a:rPr>
              <a:t> </a:t>
            </a:r>
            <a:r>
              <a:rPr lang="en-US" sz="1800" dirty="0" err="1">
                <a:solidFill>
                  <a:schemeClr val="accent2">
                    <a:lumMod val="10000"/>
                  </a:schemeClr>
                </a:solidFill>
              </a:rPr>
              <a:t>thuật</a:t>
            </a:r>
            <a:r>
              <a:rPr lang="en-US" sz="1800" dirty="0">
                <a:solidFill>
                  <a:schemeClr val="accent2">
                    <a:lumMod val="10000"/>
                  </a:schemeClr>
                </a:solidFill>
              </a:rPr>
              <a:t> </a:t>
            </a:r>
            <a:r>
              <a:rPr lang="en-US" sz="1800" dirty="0" err="1">
                <a:solidFill>
                  <a:schemeClr val="accent2">
                    <a:lumMod val="10000"/>
                  </a:schemeClr>
                </a:solidFill>
              </a:rPr>
              <a:t>của</a:t>
            </a:r>
            <a:r>
              <a:rPr lang="en-US" sz="1800" dirty="0">
                <a:solidFill>
                  <a:schemeClr val="accent2">
                    <a:lumMod val="10000"/>
                  </a:schemeClr>
                </a:solidFill>
              </a:rPr>
              <a:t> </a:t>
            </a:r>
            <a:r>
              <a:rPr lang="en-US" sz="1800" dirty="0" err="1">
                <a:solidFill>
                  <a:schemeClr val="accent2">
                    <a:lumMod val="10000"/>
                  </a:schemeClr>
                </a:solidFill>
              </a:rPr>
              <a:t>tác</a:t>
            </a:r>
            <a:r>
              <a:rPr lang="en-US" sz="1800" dirty="0">
                <a:solidFill>
                  <a:schemeClr val="accent2">
                    <a:lumMod val="10000"/>
                  </a:schemeClr>
                </a:solidFill>
              </a:rPr>
              <a:t> </a:t>
            </a:r>
            <a:r>
              <a:rPr lang="en-US" sz="1800" dirty="0" err="1">
                <a:solidFill>
                  <a:schemeClr val="accent2">
                    <a:lumMod val="10000"/>
                  </a:schemeClr>
                </a:solidFill>
              </a:rPr>
              <a:t>phẩm</a:t>
            </a:r>
            <a:r>
              <a:rPr lang="en-US" sz="1800" dirty="0">
                <a:solidFill>
                  <a:schemeClr val="accent2">
                    <a:lumMod val="10000"/>
                  </a:schemeClr>
                </a:solidFill>
              </a:rPr>
              <a:t>.</a:t>
            </a:r>
          </a:p>
          <a:p>
            <a:pPr algn="just"/>
            <a:r>
              <a:rPr lang="en-US" sz="1800" dirty="0">
                <a:solidFill>
                  <a:schemeClr val="accent2">
                    <a:lumMod val="10000"/>
                  </a:schemeClr>
                </a:solidFill>
              </a:rPr>
              <a:t>- </a:t>
            </a:r>
            <a:r>
              <a:rPr lang="en-US" sz="1800" dirty="0" err="1">
                <a:solidFill>
                  <a:schemeClr val="accent2">
                    <a:lumMod val="10000"/>
                  </a:schemeClr>
                </a:solidFill>
              </a:rPr>
              <a:t>Đánh</a:t>
            </a:r>
            <a:r>
              <a:rPr lang="en-US" sz="1800" dirty="0">
                <a:solidFill>
                  <a:schemeClr val="accent2">
                    <a:lumMod val="10000"/>
                  </a:schemeClr>
                </a:solidFill>
              </a:rPr>
              <a:t> </a:t>
            </a:r>
            <a:r>
              <a:rPr lang="en-US" sz="1800" dirty="0" err="1">
                <a:solidFill>
                  <a:schemeClr val="accent2">
                    <a:lumMod val="10000"/>
                  </a:schemeClr>
                </a:solidFill>
              </a:rPr>
              <a:t>giá</a:t>
            </a:r>
            <a:r>
              <a:rPr lang="en-US" sz="1800" dirty="0">
                <a:solidFill>
                  <a:schemeClr val="accent2">
                    <a:lumMod val="10000"/>
                  </a:schemeClr>
                </a:solidFill>
              </a:rPr>
              <a:t> </a:t>
            </a:r>
            <a:r>
              <a:rPr lang="en-US" sz="1800" dirty="0" err="1">
                <a:solidFill>
                  <a:schemeClr val="accent2">
                    <a:lumMod val="10000"/>
                  </a:schemeClr>
                </a:solidFill>
              </a:rPr>
              <a:t>đóng</a:t>
            </a:r>
            <a:r>
              <a:rPr lang="en-US" sz="1800" dirty="0">
                <a:solidFill>
                  <a:schemeClr val="accent2">
                    <a:lumMod val="10000"/>
                  </a:schemeClr>
                </a:solidFill>
              </a:rPr>
              <a:t> </a:t>
            </a:r>
            <a:r>
              <a:rPr lang="en-US" sz="1800" dirty="0" err="1">
                <a:solidFill>
                  <a:schemeClr val="accent2">
                    <a:lumMod val="10000"/>
                  </a:schemeClr>
                </a:solidFill>
              </a:rPr>
              <a:t>góp</a:t>
            </a:r>
            <a:r>
              <a:rPr lang="en-US" sz="1800" dirty="0">
                <a:solidFill>
                  <a:schemeClr val="accent2">
                    <a:lumMod val="10000"/>
                  </a:schemeClr>
                </a:solidFill>
              </a:rPr>
              <a:t> </a:t>
            </a:r>
            <a:r>
              <a:rPr lang="en-US" sz="1800" dirty="0" err="1">
                <a:solidFill>
                  <a:schemeClr val="accent2">
                    <a:lumMod val="10000"/>
                  </a:schemeClr>
                </a:solidFill>
              </a:rPr>
              <a:t>của</a:t>
            </a:r>
            <a:r>
              <a:rPr lang="en-US" sz="1800" dirty="0">
                <a:solidFill>
                  <a:schemeClr val="accent2">
                    <a:lumMod val="10000"/>
                  </a:schemeClr>
                </a:solidFill>
              </a:rPr>
              <a:t> </a:t>
            </a:r>
            <a:r>
              <a:rPr lang="en-US" sz="1800" dirty="0" err="1">
                <a:solidFill>
                  <a:schemeClr val="accent2">
                    <a:lumMod val="10000"/>
                  </a:schemeClr>
                </a:solidFill>
              </a:rPr>
              <a:t>tác</a:t>
            </a:r>
            <a:r>
              <a:rPr lang="en-US" sz="1800" dirty="0">
                <a:solidFill>
                  <a:schemeClr val="accent2">
                    <a:lumMod val="10000"/>
                  </a:schemeClr>
                </a:solidFill>
              </a:rPr>
              <a:t> </a:t>
            </a:r>
            <a:r>
              <a:rPr lang="en-US" sz="1800" dirty="0" err="1">
                <a:solidFill>
                  <a:schemeClr val="accent2">
                    <a:lumMod val="10000"/>
                  </a:schemeClr>
                </a:solidFill>
              </a:rPr>
              <a:t>phẩm</a:t>
            </a:r>
            <a:r>
              <a:rPr lang="en-US" sz="1800" dirty="0">
                <a:solidFill>
                  <a:schemeClr val="accent2">
                    <a:lumMod val="10000"/>
                  </a:schemeClr>
                </a:solidFill>
              </a:rPr>
              <a:t> </a:t>
            </a:r>
            <a:r>
              <a:rPr lang="en-US" sz="1800" dirty="0" err="1">
                <a:solidFill>
                  <a:schemeClr val="accent2">
                    <a:lumMod val="10000"/>
                  </a:schemeClr>
                </a:solidFill>
              </a:rPr>
              <a:t>đối</a:t>
            </a:r>
            <a:r>
              <a:rPr lang="en-US" sz="1800" dirty="0">
                <a:solidFill>
                  <a:schemeClr val="accent2">
                    <a:lumMod val="10000"/>
                  </a:schemeClr>
                </a:solidFill>
              </a:rPr>
              <a:t> </a:t>
            </a:r>
            <a:r>
              <a:rPr lang="en-US" sz="1800" dirty="0" err="1">
                <a:solidFill>
                  <a:schemeClr val="accent2">
                    <a:lumMod val="10000"/>
                  </a:schemeClr>
                </a:solidFill>
              </a:rPr>
              <a:t>với</a:t>
            </a:r>
            <a:r>
              <a:rPr lang="en-US" sz="1800" dirty="0">
                <a:solidFill>
                  <a:schemeClr val="accent2">
                    <a:lumMod val="10000"/>
                  </a:schemeClr>
                </a:solidFill>
              </a:rPr>
              <a:t> </a:t>
            </a:r>
            <a:r>
              <a:rPr lang="en-US" sz="1800" dirty="0" err="1">
                <a:solidFill>
                  <a:schemeClr val="accent2">
                    <a:lumMod val="10000"/>
                  </a:schemeClr>
                </a:solidFill>
              </a:rPr>
              <a:t>nền</a:t>
            </a:r>
            <a:r>
              <a:rPr lang="en-US" sz="1800" dirty="0">
                <a:solidFill>
                  <a:schemeClr val="accent2">
                    <a:lumMod val="10000"/>
                  </a:schemeClr>
                </a:solidFill>
              </a:rPr>
              <a:t> </a:t>
            </a:r>
            <a:r>
              <a:rPr lang="en-US" sz="1800" dirty="0" err="1">
                <a:solidFill>
                  <a:schemeClr val="accent2">
                    <a:lumMod val="10000"/>
                  </a:schemeClr>
                </a:solidFill>
              </a:rPr>
              <a:t>văn</a:t>
            </a:r>
            <a:r>
              <a:rPr lang="en-US" sz="1800" dirty="0">
                <a:solidFill>
                  <a:schemeClr val="accent2">
                    <a:lumMod val="10000"/>
                  </a:schemeClr>
                </a:solidFill>
              </a:rPr>
              <a:t> </a:t>
            </a:r>
            <a:r>
              <a:rPr lang="en-US" sz="1800" dirty="0" err="1">
                <a:solidFill>
                  <a:schemeClr val="accent2">
                    <a:lumMod val="10000"/>
                  </a:schemeClr>
                </a:solidFill>
              </a:rPr>
              <a:t>học</a:t>
            </a:r>
            <a:r>
              <a:rPr lang="en-US" sz="1800" dirty="0">
                <a:solidFill>
                  <a:schemeClr val="accent2">
                    <a:lumMod val="10000"/>
                  </a:schemeClr>
                </a:solidFill>
              </a:rPr>
              <a:t>.</a:t>
            </a:r>
          </a:p>
          <a:p>
            <a:pPr algn="just"/>
            <a:r>
              <a:rPr lang="en-US" sz="1800" dirty="0">
                <a:solidFill>
                  <a:schemeClr val="accent2">
                    <a:lumMod val="10000"/>
                  </a:schemeClr>
                </a:solidFill>
              </a:rPr>
              <a:t>- </a:t>
            </a:r>
            <a:r>
              <a:rPr lang="en-US" sz="1800" dirty="0" err="1">
                <a:solidFill>
                  <a:schemeClr val="accent2">
                    <a:lumMod val="10000"/>
                  </a:schemeClr>
                </a:solidFill>
              </a:rPr>
              <a:t>Nêu</a:t>
            </a:r>
            <a:r>
              <a:rPr lang="en-US" sz="1800" dirty="0">
                <a:solidFill>
                  <a:schemeClr val="accent2">
                    <a:lumMod val="10000"/>
                  </a:schemeClr>
                </a:solidFill>
              </a:rPr>
              <a:t> </a:t>
            </a:r>
            <a:r>
              <a:rPr lang="en-US" sz="1800" dirty="0" err="1">
                <a:solidFill>
                  <a:schemeClr val="accent2">
                    <a:lumMod val="10000"/>
                  </a:schemeClr>
                </a:solidFill>
              </a:rPr>
              <a:t>nhận</a:t>
            </a:r>
            <a:r>
              <a:rPr lang="en-US" sz="1800" dirty="0">
                <a:solidFill>
                  <a:schemeClr val="accent2">
                    <a:lumMod val="10000"/>
                  </a:schemeClr>
                </a:solidFill>
              </a:rPr>
              <a:t> </a:t>
            </a:r>
            <a:r>
              <a:rPr lang="en-US" sz="1800" dirty="0" err="1">
                <a:solidFill>
                  <a:schemeClr val="accent2">
                    <a:lumMod val="10000"/>
                  </a:schemeClr>
                </a:solidFill>
              </a:rPr>
              <a:t>xét</a:t>
            </a:r>
            <a:r>
              <a:rPr lang="en-US" sz="1800" dirty="0">
                <a:solidFill>
                  <a:schemeClr val="accent2">
                    <a:lumMod val="10000"/>
                  </a:schemeClr>
                </a:solidFill>
              </a:rPr>
              <a:t> </a:t>
            </a:r>
            <a:r>
              <a:rPr lang="en-US" sz="1800" dirty="0" err="1">
                <a:solidFill>
                  <a:schemeClr val="accent2">
                    <a:lumMod val="10000"/>
                  </a:schemeClr>
                </a:solidFill>
              </a:rPr>
              <a:t>cá</a:t>
            </a:r>
            <a:r>
              <a:rPr lang="en-US" sz="1800" dirty="0">
                <a:solidFill>
                  <a:schemeClr val="accent2">
                    <a:lumMod val="10000"/>
                  </a:schemeClr>
                </a:solidFill>
              </a:rPr>
              <a:t> </a:t>
            </a:r>
            <a:r>
              <a:rPr lang="en-US" sz="1800" dirty="0" err="1">
                <a:solidFill>
                  <a:schemeClr val="accent2">
                    <a:lumMod val="10000"/>
                  </a:schemeClr>
                </a:solidFill>
              </a:rPr>
              <a:t>nhân</a:t>
            </a:r>
            <a:r>
              <a:rPr lang="en-US" sz="1800" dirty="0">
                <a:solidFill>
                  <a:schemeClr val="accent2">
                    <a:lumMod val="10000"/>
                  </a:schemeClr>
                </a:solidFill>
              </a:rPr>
              <a:t> </a:t>
            </a:r>
            <a:r>
              <a:rPr lang="en-US" sz="1800" dirty="0" err="1">
                <a:solidFill>
                  <a:schemeClr val="accent2">
                    <a:lumMod val="10000"/>
                  </a:schemeClr>
                </a:solidFill>
              </a:rPr>
              <a:t>về</a:t>
            </a:r>
            <a:r>
              <a:rPr lang="en-US" sz="1800" dirty="0">
                <a:solidFill>
                  <a:schemeClr val="accent2">
                    <a:lumMod val="10000"/>
                  </a:schemeClr>
                </a:solidFill>
              </a:rPr>
              <a:t> </a:t>
            </a:r>
            <a:r>
              <a:rPr lang="en-US" sz="1800" dirty="0" err="1">
                <a:solidFill>
                  <a:schemeClr val="accent2">
                    <a:lumMod val="10000"/>
                  </a:schemeClr>
                </a:solidFill>
              </a:rPr>
              <a:t>tác</a:t>
            </a:r>
            <a:r>
              <a:rPr lang="en-US" sz="1800" dirty="0">
                <a:solidFill>
                  <a:schemeClr val="accent2">
                    <a:lumMod val="10000"/>
                  </a:schemeClr>
                </a:solidFill>
              </a:rPr>
              <a:t> </a:t>
            </a:r>
            <a:r>
              <a:rPr lang="en-US" sz="1800" dirty="0" err="1">
                <a:solidFill>
                  <a:schemeClr val="accent2">
                    <a:lumMod val="10000"/>
                  </a:schemeClr>
                </a:solidFill>
              </a:rPr>
              <a:t>phẩm</a:t>
            </a:r>
            <a:r>
              <a:rPr lang="en-US" sz="1800" dirty="0">
                <a:solidFill>
                  <a:schemeClr val="accent2">
                    <a:lumMod val="10000"/>
                  </a:schemeClr>
                </a:solidFill>
              </a:rPr>
              <a:t>.</a:t>
            </a:r>
          </a:p>
        </p:txBody>
      </p:sp>
      <p:sp>
        <p:nvSpPr>
          <p:cNvPr id="4" name="TextBox 9">
            <a:extLst>
              <a:ext uri="{FF2B5EF4-FFF2-40B4-BE49-F238E27FC236}">
                <a16:creationId xmlns:a16="http://schemas.microsoft.com/office/drawing/2014/main" id="{2428F308-901C-F7B3-B833-7B4B7337D8D1}"/>
              </a:ext>
            </a:extLst>
          </p:cNvPr>
          <p:cNvSpPr txBox="1"/>
          <p:nvPr/>
        </p:nvSpPr>
        <p:spPr>
          <a:xfrm>
            <a:off x="4532218" y="2718883"/>
            <a:ext cx="4325342" cy="923330"/>
          </a:xfrm>
          <a:prstGeom prst="rect">
            <a:avLst/>
          </a:prstGeom>
          <a:noFill/>
        </p:spPr>
        <p:txBody>
          <a:bodyPr wrap="square" rtlCol="0">
            <a:spAutoFit/>
          </a:bodyPr>
          <a:lstStyle/>
          <a:p>
            <a:pPr algn="just"/>
            <a:r>
              <a:rPr lang="en-US" sz="1800" b="1" dirty="0">
                <a:solidFill>
                  <a:srgbClr val="FF0000"/>
                </a:solidFill>
              </a:rPr>
              <a:t>* </a:t>
            </a:r>
            <a:r>
              <a:rPr lang="en-US" sz="1800" b="1" dirty="0" err="1">
                <a:solidFill>
                  <a:srgbClr val="FF0000"/>
                </a:solidFill>
              </a:rPr>
              <a:t>Ngoài</a:t>
            </a:r>
            <a:r>
              <a:rPr lang="en-US" sz="1800" b="1" dirty="0">
                <a:solidFill>
                  <a:srgbClr val="FF0000"/>
                </a:solidFill>
              </a:rPr>
              <a:t> </a:t>
            </a:r>
            <a:r>
              <a:rPr lang="en-US" sz="1800" b="1" dirty="0" err="1">
                <a:solidFill>
                  <a:srgbClr val="FF0000"/>
                </a:solidFill>
              </a:rPr>
              <a:t>ra</a:t>
            </a:r>
            <a:r>
              <a:rPr lang="en-US" sz="1800" b="1" dirty="0">
                <a:solidFill>
                  <a:srgbClr val="FF0000"/>
                </a:solidFill>
              </a:rPr>
              <a:t>, </a:t>
            </a:r>
            <a:r>
              <a:rPr lang="en-US" sz="1800" b="1" dirty="0" err="1">
                <a:solidFill>
                  <a:srgbClr val="FF0000"/>
                </a:solidFill>
              </a:rPr>
              <a:t>khi</a:t>
            </a:r>
            <a:r>
              <a:rPr lang="en-US" sz="1800" b="1" dirty="0">
                <a:solidFill>
                  <a:srgbClr val="FF0000"/>
                </a:solidFill>
              </a:rPr>
              <a:t> </a:t>
            </a:r>
            <a:r>
              <a:rPr lang="en-US" sz="1800" b="1" dirty="0" err="1">
                <a:solidFill>
                  <a:srgbClr val="FF0000"/>
                </a:solidFill>
              </a:rPr>
              <a:t>tìm</a:t>
            </a:r>
            <a:r>
              <a:rPr lang="en-US" sz="1800" b="1" dirty="0">
                <a:solidFill>
                  <a:srgbClr val="FF0000"/>
                </a:solidFill>
              </a:rPr>
              <a:t> </a:t>
            </a:r>
            <a:r>
              <a:rPr lang="en-US" sz="1800" b="1" dirty="0" err="1">
                <a:solidFill>
                  <a:srgbClr val="FF0000"/>
                </a:solidFill>
              </a:rPr>
              <a:t>hiểu</a:t>
            </a:r>
            <a:r>
              <a:rPr lang="en-US" sz="1800" b="1" dirty="0">
                <a:solidFill>
                  <a:srgbClr val="FF0000"/>
                </a:solidFill>
              </a:rPr>
              <a:t> </a:t>
            </a:r>
            <a:r>
              <a:rPr lang="en-US" sz="1800" b="1" dirty="0" err="1">
                <a:solidFill>
                  <a:srgbClr val="FF0000"/>
                </a:solidFill>
              </a:rPr>
              <a:t>một</a:t>
            </a:r>
            <a:r>
              <a:rPr lang="en-US" sz="1800" b="1" dirty="0">
                <a:solidFill>
                  <a:srgbClr val="FF0000"/>
                </a:solidFill>
              </a:rPr>
              <a:t> </a:t>
            </a:r>
            <a:r>
              <a:rPr lang="en-US" sz="1800" b="1" dirty="0" err="1">
                <a:solidFill>
                  <a:srgbClr val="FF0000"/>
                </a:solidFill>
              </a:rPr>
              <a:t>truyện</a:t>
            </a:r>
            <a:r>
              <a:rPr lang="en-US" sz="1800" b="1" dirty="0">
                <a:solidFill>
                  <a:srgbClr val="FF0000"/>
                </a:solidFill>
              </a:rPr>
              <a:t> </a:t>
            </a:r>
            <a:r>
              <a:rPr lang="en-US" sz="1800" b="1" dirty="0" err="1">
                <a:solidFill>
                  <a:srgbClr val="FF0000"/>
                </a:solidFill>
              </a:rPr>
              <a:t>thơ</a:t>
            </a:r>
            <a:r>
              <a:rPr lang="en-US" sz="1800" b="1" dirty="0">
                <a:solidFill>
                  <a:srgbClr val="FF0000"/>
                </a:solidFill>
              </a:rPr>
              <a:t>, </a:t>
            </a:r>
            <a:r>
              <a:rPr lang="en-US" sz="1800" b="1" dirty="0" err="1">
                <a:solidFill>
                  <a:srgbClr val="FF0000"/>
                </a:solidFill>
              </a:rPr>
              <a:t>chúng</a:t>
            </a:r>
            <a:r>
              <a:rPr lang="en-US" sz="1800" b="1" dirty="0">
                <a:solidFill>
                  <a:srgbClr val="FF0000"/>
                </a:solidFill>
              </a:rPr>
              <a:t> ta </a:t>
            </a:r>
            <a:r>
              <a:rPr lang="en-US" sz="1800" b="1" dirty="0" err="1">
                <a:solidFill>
                  <a:srgbClr val="FF0000"/>
                </a:solidFill>
              </a:rPr>
              <a:t>cũng</a:t>
            </a:r>
            <a:r>
              <a:rPr lang="en-US" sz="1800" b="1" dirty="0">
                <a:solidFill>
                  <a:srgbClr val="FF0000"/>
                </a:solidFill>
              </a:rPr>
              <a:t> </a:t>
            </a:r>
            <a:r>
              <a:rPr lang="en-US" sz="1800" b="1" dirty="0" err="1">
                <a:solidFill>
                  <a:srgbClr val="FF0000"/>
                </a:solidFill>
              </a:rPr>
              <a:t>cần</a:t>
            </a:r>
            <a:r>
              <a:rPr lang="en-US" sz="1800" b="1" dirty="0">
                <a:solidFill>
                  <a:srgbClr val="FF0000"/>
                </a:solidFill>
              </a:rPr>
              <a:t> </a:t>
            </a:r>
            <a:r>
              <a:rPr lang="en-US" sz="1800" b="1" dirty="0" err="1">
                <a:solidFill>
                  <a:srgbClr val="FF0000"/>
                </a:solidFill>
              </a:rPr>
              <a:t>chú</a:t>
            </a:r>
            <a:r>
              <a:rPr lang="en-US" sz="1800" b="1" dirty="0">
                <a:solidFill>
                  <a:srgbClr val="FF0000"/>
                </a:solidFill>
              </a:rPr>
              <a:t> ý </a:t>
            </a:r>
            <a:r>
              <a:rPr lang="en-US" sz="1800" b="1" dirty="0" err="1">
                <a:solidFill>
                  <a:srgbClr val="FF0000"/>
                </a:solidFill>
              </a:rPr>
              <a:t>đến</a:t>
            </a:r>
            <a:r>
              <a:rPr lang="en-US" sz="1800" b="1" dirty="0">
                <a:solidFill>
                  <a:srgbClr val="FF0000"/>
                </a:solidFill>
              </a:rPr>
              <a:t> </a:t>
            </a:r>
            <a:r>
              <a:rPr lang="en-US" sz="1800" b="1" dirty="0" err="1">
                <a:solidFill>
                  <a:srgbClr val="FF0000"/>
                </a:solidFill>
              </a:rPr>
              <a:t>những</a:t>
            </a:r>
            <a:r>
              <a:rPr lang="en-US" sz="1800" b="1" dirty="0">
                <a:solidFill>
                  <a:srgbClr val="FF0000"/>
                </a:solidFill>
              </a:rPr>
              <a:t> </a:t>
            </a:r>
            <a:r>
              <a:rPr lang="en-US" sz="1800" b="1" dirty="0" err="1">
                <a:solidFill>
                  <a:srgbClr val="FF0000"/>
                </a:solidFill>
              </a:rPr>
              <a:t>điều</a:t>
            </a:r>
            <a:r>
              <a:rPr lang="en-US" sz="1800" b="1" dirty="0">
                <a:solidFill>
                  <a:srgbClr val="FF0000"/>
                </a:solidFill>
              </a:rPr>
              <a:t> </a:t>
            </a:r>
            <a:r>
              <a:rPr lang="en-US" sz="1800" b="1" dirty="0" err="1">
                <a:solidFill>
                  <a:srgbClr val="FF0000"/>
                </a:solidFill>
              </a:rPr>
              <a:t>sau</a:t>
            </a:r>
            <a:r>
              <a:rPr lang="en-US" sz="1800" b="1" dirty="0">
                <a:solidFill>
                  <a:srgbClr val="FF0000"/>
                </a:solidFill>
              </a:rPr>
              <a:t>:</a:t>
            </a:r>
            <a:endParaRPr lang="en-US" sz="1800" dirty="0">
              <a:solidFill>
                <a:srgbClr val="FF0000"/>
              </a:solidFill>
            </a:endParaRPr>
          </a:p>
        </p:txBody>
      </p:sp>
      <p:sp>
        <p:nvSpPr>
          <p:cNvPr id="13" name="TextBox 10">
            <a:extLst>
              <a:ext uri="{FF2B5EF4-FFF2-40B4-BE49-F238E27FC236}">
                <a16:creationId xmlns:a16="http://schemas.microsoft.com/office/drawing/2014/main" id="{0CDA74A1-6059-FEF1-0A89-42BB1EDB96C9}"/>
              </a:ext>
            </a:extLst>
          </p:cNvPr>
          <p:cNvSpPr txBox="1"/>
          <p:nvPr/>
        </p:nvSpPr>
        <p:spPr>
          <a:xfrm>
            <a:off x="4425016" y="3638710"/>
            <a:ext cx="4843788" cy="1200329"/>
          </a:xfrm>
          <a:prstGeom prst="rect">
            <a:avLst/>
          </a:prstGeom>
          <a:noFill/>
          <a:ln w="9525">
            <a:noFill/>
          </a:ln>
        </p:spPr>
        <p:txBody>
          <a:bodyPr wrap="square">
            <a:spAutoFit/>
          </a:bodyPr>
          <a:lstStyle/>
          <a:p>
            <a:r>
              <a:rPr lang="en-US" sz="1800" dirty="0">
                <a:solidFill>
                  <a:schemeClr val="accent2">
                    <a:lumMod val="10000"/>
                  </a:schemeClr>
                </a:solidFill>
              </a:rPr>
              <a:t>- </a:t>
            </a:r>
            <a:r>
              <a:rPr lang="en-US" sz="1800" dirty="0" err="1">
                <a:solidFill>
                  <a:schemeClr val="accent2">
                    <a:lumMod val="10000"/>
                  </a:schemeClr>
                </a:solidFill>
              </a:rPr>
              <a:t>Tìm</a:t>
            </a:r>
            <a:r>
              <a:rPr lang="en-US" sz="1800" dirty="0">
                <a:solidFill>
                  <a:schemeClr val="accent2">
                    <a:lumMod val="10000"/>
                  </a:schemeClr>
                </a:solidFill>
              </a:rPr>
              <a:t> </a:t>
            </a:r>
            <a:r>
              <a:rPr lang="en-US" sz="1800" dirty="0" err="1">
                <a:solidFill>
                  <a:schemeClr val="accent2">
                    <a:lumMod val="10000"/>
                  </a:schemeClr>
                </a:solidFill>
              </a:rPr>
              <a:t>hiểu</a:t>
            </a:r>
            <a:r>
              <a:rPr lang="en-US" sz="1800" dirty="0">
                <a:solidFill>
                  <a:schemeClr val="accent2">
                    <a:lumMod val="10000"/>
                  </a:schemeClr>
                </a:solidFill>
              </a:rPr>
              <a:t> </a:t>
            </a:r>
            <a:r>
              <a:rPr lang="en-US" sz="1800" dirty="0" err="1">
                <a:solidFill>
                  <a:schemeClr val="accent2">
                    <a:lumMod val="10000"/>
                  </a:schemeClr>
                </a:solidFill>
              </a:rPr>
              <a:t>về</a:t>
            </a:r>
            <a:r>
              <a:rPr lang="en-US" sz="1800" dirty="0">
                <a:solidFill>
                  <a:schemeClr val="accent2">
                    <a:lumMod val="10000"/>
                  </a:schemeClr>
                </a:solidFill>
              </a:rPr>
              <a:t> </a:t>
            </a:r>
            <a:r>
              <a:rPr lang="en-US" sz="1800" dirty="0" err="1">
                <a:solidFill>
                  <a:schemeClr val="accent2">
                    <a:lumMod val="10000"/>
                  </a:schemeClr>
                </a:solidFill>
              </a:rPr>
              <a:t>tác</a:t>
            </a:r>
            <a:r>
              <a:rPr lang="en-US" sz="1800" dirty="0">
                <a:solidFill>
                  <a:schemeClr val="accent2">
                    <a:lumMod val="10000"/>
                  </a:schemeClr>
                </a:solidFill>
              </a:rPr>
              <a:t> </a:t>
            </a:r>
            <a:r>
              <a:rPr lang="en-US" sz="1800" dirty="0" err="1">
                <a:solidFill>
                  <a:schemeClr val="accent2">
                    <a:lumMod val="10000"/>
                  </a:schemeClr>
                </a:solidFill>
              </a:rPr>
              <a:t>giả</a:t>
            </a:r>
            <a:endParaRPr lang="en-US" sz="1800" dirty="0">
              <a:solidFill>
                <a:schemeClr val="accent2">
                  <a:lumMod val="10000"/>
                </a:schemeClr>
              </a:solidFill>
            </a:endParaRPr>
          </a:p>
          <a:p>
            <a:r>
              <a:rPr lang="en-US" sz="1800" dirty="0">
                <a:solidFill>
                  <a:schemeClr val="accent2">
                    <a:lumMod val="10000"/>
                  </a:schemeClr>
                </a:solidFill>
              </a:rPr>
              <a:t>- </a:t>
            </a:r>
            <a:r>
              <a:rPr lang="en-US" sz="1800" dirty="0" err="1">
                <a:solidFill>
                  <a:schemeClr val="accent2">
                    <a:lumMod val="10000"/>
                  </a:schemeClr>
                </a:solidFill>
              </a:rPr>
              <a:t>Tìm</a:t>
            </a:r>
            <a:r>
              <a:rPr lang="en-US" sz="1800" dirty="0">
                <a:solidFill>
                  <a:schemeClr val="accent2">
                    <a:lumMod val="10000"/>
                  </a:schemeClr>
                </a:solidFill>
              </a:rPr>
              <a:t> </a:t>
            </a:r>
            <a:r>
              <a:rPr lang="en-US" sz="1800" dirty="0" err="1">
                <a:solidFill>
                  <a:schemeClr val="accent2">
                    <a:lumMod val="10000"/>
                  </a:schemeClr>
                </a:solidFill>
              </a:rPr>
              <a:t>hiểu</a:t>
            </a:r>
            <a:r>
              <a:rPr lang="en-US" sz="1800" dirty="0">
                <a:solidFill>
                  <a:schemeClr val="accent2">
                    <a:lumMod val="10000"/>
                  </a:schemeClr>
                </a:solidFill>
              </a:rPr>
              <a:t> </a:t>
            </a:r>
            <a:r>
              <a:rPr lang="en-US" sz="1800" dirty="0" err="1">
                <a:solidFill>
                  <a:schemeClr val="accent2">
                    <a:lumMod val="10000"/>
                  </a:schemeClr>
                </a:solidFill>
              </a:rPr>
              <a:t>về</a:t>
            </a:r>
            <a:r>
              <a:rPr lang="en-US" sz="1800" dirty="0">
                <a:solidFill>
                  <a:schemeClr val="accent2">
                    <a:lumMod val="10000"/>
                  </a:schemeClr>
                </a:solidFill>
              </a:rPr>
              <a:t> </a:t>
            </a:r>
            <a:r>
              <a:rPr lang="en-US" sz="1800" dirty="0" err="1">
                <a:solidFill>
                  <a:schemeClr val="accent2">
                    <a:lumMod val="10000"/>
                  </a:schemeClr>
                </a:solidFill>
              </a:rPr>
              <a:t>quá</a:t>
            </a:r>
            <a:r>
              <a:rPr lang="en-US" sz="1800" dirty="0">
                <a:solidFill>
                  <a:schemeClr val="accent2">
                    <a:lumMod val="10000"/>
                  </a:schemeClr>
                </a:solidFill>
              </a:rPr>
              <a:t> </a:t>
            </a:r>
            <a:r>
              <a:rPr lang="en-US" sz="1800" dirty="0" err="1">
                <a:solidFill>
                  <a:schemeClr val="accent2">
                    <a:lumMod val="10000"/>
                  </a:schemeClr>
                </a:solidFill>
              </a:rPr>
              <a:t>trình</a:t>
            </a:r>
            <a:r>
              <a:rPr lang="en-US" sz="1800" dirty="0">
                <a:solidFill>
                  <a:schemeClr val="accent2">
                    <a:lumMod val="10000"/>
                  </a:schemeClr>
                </a:solidFill>
              </a:rPr>
              <a:t> </a:t>
            </a:r>
            <a:r>
              <a:rPr lang="en-US" sz="1800" dirty="0" err="1">
                <a:solidFill>
                  <a:schemeClr val="accent2">
                    <a:lumMod val="10000"/>
                  </a:schemeClr>
                </a:solidFill>
              </a:rPr>
              <a:t>sáng</a:t>
            </a:r>
            <a:r>
              <a:rPr lang="en-US" sz="1800" dirty="0">
                <a:solidFill>
                  <a:schemeClr val="accent2">
                    <a:lumMod val="10000"/>
                  </a:schemeClr>
                </a:solidFill>
              </a:rPr>
              <a:t> </a:t>
            </a:r>
            <a:r>
              <a:rPr lang="en-US" sz="1800" dirty="0" err="1">
                <a:solidFill>
                  <a:schemeClr val="accent2">
                    <a:lumMod val="10000"/>
                  </a:schemeClr>
                </a:solidFill>
              </a:rPr>
              <a:t>tác</a:t>
            </a:r>
            <a:r>
              <a:rPr lang="en-US" sz="1800" dirty="0">
                <a:solidFill>
                  <a:schemeClr val="accent2">
                    <a:lumMod val="10000"/>
                  </a:schemeClr>
                </a:solidFill>
              </a:rPr>
              <a:t> </a:t>
            </a:r>
            <a:r>
              <a:rPr lang="en-US" sz="1800" dirty="0" err="1">
                <a:solidFill>
                  <a:schemeClr val="accent2">
                    <a:lumMod val="10000"/>
                  </a:schemeClr>
                </a:solidFill>
              </a:rPr>
              <a:t>tác</a:t>
            </a:r>
            <a:r>
              <a:rPr lang="en-US" sz="1800" dirty="0">
                <a:solidFill>
                  <a:schemeClr val="accent2">
                    <a:lumMod val="10000"/>
                  </a:schemeClr>
                </a:solidFill>
              </a:rPr>
              <a:t> </a:t>
            </a:r>
            <a:r>
              <a:rPr lang="en-US" sz="1800" dirty="0" err="1">
                <a:solidFill>
                  <a:schemeClr val="accent2">
                    <a:lumMod val="10000"/>
                  </a:schemeClr>
                </a:solidFill>
              </a:rPr>
              <a:t>phẩm</a:t>
            </a:r>
            <a:endParaRPr lang="en-US" sz="1800" dirty="0">
              <a:solidFill>
                <a:schemeClr val="accent2">
                  <a:lumMod val="10000"/>
                </a:schemeClr>
              </a:solidFill>
            </a:endParaRPr>
          </a:p>
          <a:p>
            <a:r>
              <a:rPr lang="en-US" sz="1800" dirty="0">
                <a:solidFill>
                  <a:schemeClr val="accent2">
                    <a:lumMod val="10000"/>
                  </a:schemeClr>
                </a:solidFill>
              </a:rPr>
              <a:t>- </a:t>
            </a:r>
            <a:r>
              <a:rPr lang="en-US" sz="1800" dirty="0" err="1">
                <a:solidFill>
                  <a:schemeClr val="accent2">
                    <a:lumMod val="10000"/>
                  </a:schemeClr>
                </a:solidFill>
              </a:rPr>
              <a:t>Tham</a:t>
            </a:r>
            <a:r>
              <a:rPr lang="en-US" sz="1800" dirty="0">
                <a:solidFill>
                  <a:schemeClr val="accent2">
                    <a:lumMod val="10000"/>
                  </a:schemeClr>
                </a:solidFill>
              </a:rPr>
              <a:t> </a:t>
            </a:r>
            <a:r>
              <a:rPr lang="en-US" sz="1800" dirty="0" err="1">
                <a:solidFill>
                  <a:schemeClr val="accent2">
                    <a:lumMod val="10000"/>
                  </a:schemeClr>
                </a:solidFill>
              </a:rPr>
              <a:t>khảo</a:t>
            </a:r>
            <a:r>
              <a:rPr lang="en-US" sz="1800" dirty="0">
                <a:solidFill>
                  <a:schemeClr val="accent2">
                    <a:lumMod val="10000"/>
                  </a:schemeClr>
                </a:solidFill>
              </a:rPr>
              <a:t> </a:t>
            </a:r>
            <a:r>
              <a:rPr lang="en-US" sz="1800" dirty="0" err="1">
                <a:solidFill>
                  <a:schemeClr val="accent2">
                    <a:lumMod val="10000"/>
                  </a:schemeClr>
                </a:solidFill>
              </a:rPr>
              <a:t>các</a:t>
            </a:r>
            <a:r>
              <a:rPr lang="en-US" sz="1800" dirty="0">
                <a:solidFill>
                  <a:schemeClr val="accent2">
                    <a:lumMod val="10000"/>
                  </a:schemeClr>
                </a:solidFill>
              </a:rPr>
              <a:t> </a:t>
            </a:r>
            <a:r>
              <a:rPr lang="en-US" sz="1800" dirty="0" err="1">
                <a:solidFill>
                  <a:schemeClr val="accent2">
                    <a:lumMod val="10000"/>
                  </a:schemeClr>
                </a:solidFill>
              </a:rPr>
              <a:t>tài</a:t>
            </a:r>
            <a:r>
              <a:rPr lang="en-US" sz="1800" dirty="0">
                <a:solidFill>
                  <a:schemeClr val="accent2">
                    <a:lumMod val="10000"/>
                  </a:schemeClr>
                </a:solidFill>
              </a:rPr>
              <a:t> </a:t>
            </a:r>
            <a:r>
              <a:rPr lang="en-US" sz="1800" dirty="0" err="1">
                <a:solidFill>
                  <a:schemeClr val="accent2">
                    <a:lumMod val="10000"/>
                  </a:schemeClr>
                </a:solidFill>
              </a:rPr>
              <a:t>liệu</a:t>
            </a:r>
            <a:r>
              <a:rPr lang="en-US" sz="1800" dirty="0">
                <a:solidFill>
                  <a:schemeClr val="accent2">
                    <a:lumMod val="10000"/>
                  </a:schemeClr>
                </a:solidFill>
              </a:rPr>
              <a:t> </a:t>
            </a:r>
            <a:r>
              <a:rPr lang="en-US" sz="1800" dirty="0" err="1">
                <a:solidFill>
                  <a:schemeClr val="accent2">
                    <a:lumMod val="10000"/>
                  </a:schemeClr>
                </a:solidFill>
              </a:rPr>
              <a:t>nghiên</a:t>
            </a:r>
            <a:r>
              <a:rPr lang="en-US" sz="1800" dirty="0">
                <a:solidFill>
                  <a:schemeClr val="accent2">
                    <a:lumMod val="10000"/>
                  </a:schemeClr>
                </a:solidFill>
              </a:rPr>
              <a:t> </a:t>
            </a:r>
            <a:r>
              <a:rPr lang="en-US" sz="1800" dirty="0" err="1">
                <a:solidFill>
                  <a:schemeClr val="accent2">
                    <a:lumMod val="10000"/>
                  </a:schemeClr>
                </a:solidFill>
              </a:rPr>
              <a:t>cứu</a:t>
            </a:r>
            <a:r>
              <a:rPr lang="en-US" sz="1800" dirty="0">
                <a:solidFill>
                  <a:schemeClr val="accent2">
                    <a:lumMod val="10000"/>
                  </a:schemeClr>
                </a:solidFill>
              </a:rPr>
              <a:t> </a:t>
            </a:r>
            <a:r>
              <a:rPr lang="en-US" sz="1800" dirty="0" err="1">
                <a:solidFill>
                  <a:schemeClr val="accent2">
                    <a:lumMod val="10000"/>
                  </a:schemeClr>
                </a:solidFill>
              </a:rPr>
              <a:t>về</a:t>
            </a:r>
            <a:r>
              <a:rPr lang="en-US" sz="1800" dirty="0">
                <a:solidFill>
                  <a:schemeClr val="accent2">
                    <a:lumMod val="10000"/>
                  </a:schemeClr>
                </a:solidFill>
              </a:rPr>
              <a:t> </a:t>
            </a:r>
            <a:r>
              <a:rPr lang="en-US" sz="1800" dirty="0" err="1">
                <a:solidFill>
                  <a:schemeClr val="accent2">
                    <a:lumMod val="10000"/>
                  </a:schemeClr>
                </a:solidFill>
              </a:rPr>
              <a:t>tác</a:t>
            </a:r>
            <a:r>
              <a:rPr lang="en-US" sz="1800" dirty="0">
                <a:solidFill>
                  <a:schemeClr val="accent2">
                    <a:lumMod val="10000"/>
                  </a:schemeClr>
                </a:solidFill>
              </a:rPr>
              <a:t> </a:t>
            </a:r>
            <a:r>
              <a:rPr lang="en-US" sz="1800" dirty="0" err="1">
                <a:solidFill>
                  <a:schemeClr val="accent2">
                    <a:lumMod val="10000"/>
                  </a:schemeClr>
                </a:solidFill>
              </a:rPr>
              <a:t>phẩm</a:t>
            </a:r>
            <a:r>
              <a:rPr lang="en-US" sz="1800" dirty="0">
                <a:solidFill>
                  <a:schemeClr val="accent2">
                    <a:lumMod val="10000"/>
                  </a:schemeClr>
                </a:solidFill>
              </a:rPr>
              <a:t>: </a:t>
            </a:r>
            <a:r>
              <a:rPr lang="en-US" sz="1800" dirty="0" err="1">
                <a:solidFill>
                  <a:schemeClr val="accent2">
                    <a:lumMod val="10000"/>
                  </a:schemeClr>
                </a:solidFill>
              </a:rPr>
              <a:t>Bài</a:t>
            </a:r>
            <a:r>
              <a:rPr lang="en-US" sz="1800" dirty="0">
                <a:solidFill>
                  <a:schemeClr val="accent2">
                    <a:lumMod val="10000"/>
                  </a:schemeClr>
                </a:solidFill>
              </a:rPr>
              <a:t> </a:t>
            </a:r>
            <a:r>
              <a:rPr lang="en-US" sz="1800" dirty="0" err="1">
                <a:solidFill>
                  <a:schemeClr val="accent2">
                    <a:lumMod val="10000"/>
                  </a:schemeClr>
                </a:solidFill>
              </a:rPr>
              <a:t>giảng</a:t>
            </a:r>
            <a:r>
              <a:rPr lang="en-US" sz="1800" dirty="0">
                <a:solidFill>
                  <a:schemeClr val="accent2">
                    <a:lumMod val="10000"/>
                  </a:schemeClr>
                </a:solidFill>
              </a:rPr>
              <a:t>, </a:t>
            </a:r>
            <a:r>
              <a:rPr lang="en-US" sz="1800" dirty="0" err="1">
                <a:solidFill>
                  <a:schemeClr val="accent2">
                    <a:lumMod val="10000"/>
                  </a:schemeClr>
                </a:solidFill>
              </a:rPr>
              <a:t>bài</a:t>
            </a:r>
            <a:r>
              <a:rPr lang="en-US" sz="1800" dirty="0">
                <a:solidFill>
                  <a:schemeClr val="accent2">
                    <a:lumMod val="10000"/>
                  </a:schemeClr>
                </a:solidFill>
              </a:rPr>
              <a:t> </a:t>
            </a:r>
            <a:r>
              <a:rPr lang="en-US" sz="1800" dirty="0" err="1">
                <a:solidFill>
                  <a:schemeClr val="accent2">
                    <a:lumMod val="10000"/>
                  </a:schemeClr>
                </a:solidFill>
              </a:rPr>
              <a:t>viết</a:t>
            </a:r>
            <a:r>
              <a:rPr lang="en-US" sz="1800" dirty="0">
                <a:solidFill>
                  <a:schemeClr val="accent2">
                    <a:lumMod val="10000"/>
                  </a:schemeClr>
                </a:solidFill>
              </a:rPr>
              <a:t>, </a:t>
            </a:r>
            <a:r>
              <a:rPr lang="en-US" sz="1800" dirty="0" err="1">
                <a:solidFill>
                  <a:schemeClr val="accent2">
                    <a:lumMod val="10000"/>
                  </a:schemeClr>
                </a:solidFill>
              </a:rPr>
              <a:t>sách</a:t>
            </a:r>
            <a:r>
              <a:rPr lang="en-US" sz="1800" dirty="0">
                <a:solidFill>
                  <a:schemeClr val="accent2">
                    <a:lumMod val="10000"/>
                  </a:schemeClr>
                </a:solidFill>
              </a:rPr>
              <a:t> </a:t>
            </a:r>
            <a:r>
              <a:rPr lang="en-US" sz="1800" dirty="0" err="1">
                <a:solidFill>
                  <a:schemeClr val="accent2">
                    <a:lumMod val="10000"/>
                  </a:schemeClr>
                </a:solidFill>
              </a:rPr>
              <a:t>báo</a:t>
            </a:r>
            <a:r>
              <a:rPr lang="en-US" sz="1800" dirty="0">
                <a:solidFill>
                  <a:schemeClr val="accent2">
                    <a:lumMod val="10000"/>
                  </a:schemeClr>
                </a:solidFill>
              </a:rPr>
              <a:t>,...</a:t>
            </a:r>
          </a:p>
        </p:txBody>
      </p:sp>
    </p:spTree>
    <p:extLst>
      <p:ext uri="{BB962C8B-B14F-4D97-AF65-F5344CB8AC3E}">
        <p14:creationId xmlns:p14="http://schemas.microsoft.com/office/powerpoint/2010/main" val="261652409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300" fill="hold"/>
                                        <p:tgtEl>
                                          <p:spTgt spid="35"/>
                                        </p:tgtEl>
                                        <p:attrNameLst>
                                          <p:attrName>ppt_w</p:attrName>
                                        </p:attrNameLst>
                                      </p:cBhvr>
                                      <p:tavLst>
                                        <p:tav tm="0">
                                          <p:val>
                                            <p:fltVal val="0"/>
                                          </p:val>
                                        </p:tav>
                                        <p:tav tm="100000">
                                          <p:val>
                                            <p:strVal val="#ppt_w"/>
                                          </p:val>
                                        </p:tav>
                                      </p:tavLst>
                                    </p:anim>
                                    <p:anim calcmode="lin" valueType="num">
                                      <p:cBhvr>
                                        <p:cTn id="8" dur="300" fill="hold"/>
                                        <p:tgtEl>
                                          <p:spTgt spid="35"/>
                                        </p:tgtEl>
                                        <p:attrNameLst>
                                          <p:attrName>ppt_h</p:attrName>
                                        </p:attrNameLst>
                                      </p:cBhvr>
                                      <p:tavLst>
                                        <p:tav tm="0">
                                          <p:val>
                                            <p:fltVal val="0"/>
                                          </p:val>
                                        </p:tav>
                                        <p:tav tm="100000">
                                          <p:val>
                                            <p:strVal val="#ppt_h"/>
                                          </p:val>
                                        </p:tav>
                                      </p:tavLst>
                                    </p:anim>
                                    <p:animEffect transition="in" filter="fade">
                                      <p:cBhvr>
                                        <p:cTn id="9" dur="300"/>
                                        <p:tgtEl>
                                          <p:spTgt spid="35"/>
                                        </p:tgtEl>
                                      </p:cBhvr>
                                    </p:animEffect>
                                  </p:childTnLst>
                                </p:cTn>
                              </p:par>
                            </p:childTnLst>
                          </p:cTn>
                        </p:par>
                        <p:par>
                          <p:cTn id="10" fill="hold">
                            <p:stCondLst>
                              <p:cond delay="3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3"/>
                                        </p:tgtEl>
                                        <p:attrNameLst>
                                          <p:attrName>style.visibility</p:attrName>
                                        </p:attrNameLst>
                                      </p:cBhvr>
                                      <p:to>
                                        <p:strVal val="visible"/>
                                      </p:to>
                                    </p:set>
                                    <p:anim calcmode="lin" valueType="num">
                                      <p:cBhvr>
                                        <p:cTn id="13" dur="4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33"/>
                                        </p:tgtEl>
                                        <p:attrNameLst>
                                          <p:attrName>ppt_y</p:attrName>
                                        </p:attrNameLst>
                                      </p:cBhvr>
                                      <p:tavLst>
                                        <p:tav tm="0">
                                          <p:val>
                                            <p:strVal val="#ppt_y"/>
                                          </p:val>
                                        </p:tav>
                                        <p:tav tm="100000">
                                          <p:val>
                                            <p:strVal val="#ppt_y"/>
                                          </p:val>
                                        </p:tav>
                                      </p:tavLst>
                                    </p:anim>
                                    <p:anim calcmode="lin" valueType="num">
                                      <p:cBhvr>
                                        <p:cTn id="15" dur="4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right)">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right)">
                                      <p:cBhvr>
                                        <p:cTn id="30" dur="500"/>
                                        <p:tgtEl>
                                          <p:spTgt spid="2"/>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right)">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right)">
                                      <p:cBhvr>
                                        <p:cTn id="38" dur="500"/>
                                        <p:tgtEl>
                                          <p:spTgt spid="4"/>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right)">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1" grpId="0"/>
      <p:bldP spid="12" grpId="0"/>
      <p:bldP spid="2" grpId="0"/>
      <p:bldP spid="3" grpId="0"/>
      <p:bldP spid="4"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194" name="矩形 39"/>
          <p:cNvSpPr/>
          <p:nvPr/>
        </p:nvSpPr>
        <p:spPr>
          <a:xfrm>
            <a:off x="1" y="5064415"/>
            <a:ext cx="9142810" cy="78540"/>
          </a:xfrm>
          <a:prstGeom prst="rect">
            <a:avLst/>
          </a:prstGeom>
          <a:solidFill>
            <a:srgbClr val="922E17"/>
          </a:solidFill>
          <a:ln w="9525">
            <a:noFill/>
          </a:ln>
        </p:spPr>
        <p:txBody>
          <a:bodyPr/>
          <a:lstStyle/>
          <a:p>
            <a:pPr defTabSz="685434" fontAlgn="base">
              <a:spcBef>
                <a:spcPct val="0"/>
              </a:spcBef>
              <a:spcAft>
                <a:spcPct val="0"/>
              </a:spcAft>
            </a:pPr>
            <a:endParaRPr lang="zh-CN" altLang="en-US" sz="1349" dirty="0">
              <a:solidFill>
                <a:srgbClr val="424554"/>
              </a:solidFill>
              <a:ea typeface="宋体" panose="02010600030101010101" pitchFamily="2" charset="-122"/>
            </a:endParaRPr>
          </a:p>
        </p:txBody>
      </p:sp>
      <p:sp>
        <p:nvSpPr>
          <p:cNvPr id="33" name="TextBox 31"/>
          <p:cNvSpPr txBox="1"/>
          <p:nvPr/>
        </p:nvSpPr>
        <p:spPr>
          <a:xfrm>
            <a:off x="698500" y="96838"/>
            <a:ext cx="8240712" cy="1323439"/>
          </a:xfrm>
          <a:prstGeom prst="rect">
            <a:avLst/>
          </a:prstGeom>
          <a:noFill/>
          <a:ln w="9525">
            <a:noFill/>
          </a:ln>
        </p:spPr>
        <p:txBody>
          <a:bodyPr wrap="square">
            <a:spAutoFit/>
          </a:bodyPr>
          <a:lstStyle/>
          <a:p>
            <a:r>
              <a:rPr lang="en-US" altLang="zh-CN" sz="2000" b="1" dirty="0">
                <a:solidFill>
                  <a:schemeClr val="accent2">
                    <a:lumMod val="10000"/>
                  </a:schemeClr>
                </a:solidFill>
                <a:ea typeface="微软雅黑" panose="020B0503020204020204" pitchFamily="34" charset="-122"/>
              </a:rPr>
              <a:t>3. </a:t>
            </a:r>
            <a:r>
              <a:rPr lang="en-US" sz="2000" dirty="0" err="1">
                <a:solidFill>
                  <a:schemeClr val="accent2">
                    <a:lumMod val="10000"/>
                  </a:schemeClr>
                </a:solidFill>
              </a:rPr>
              <a:t>Tìm</a:t>
            </a:r>
            <a:r>
              <a:rPr lang="en-US" sz="2000" dirty="0">
                <a:solidFill>
                  <a:schemeClr val="accent2">
                    <a:lumMod val="10000"/>
                  </a:schemeClr>
                </a:solidFill>
              </a:rPr>
              <a:t> </a:t>
            </a:r>
            <a:r>
              <a:rPr lang="en-US" sz="2000" dirty="0" err="1">
                <a:solidFill>
                  <a:schemeClr val="accent2">
                    <a:lumMod val="10000"/>
                  </a:schemeClr>
                </a:solidFill>
              </a:rPr>
              <a:t>trong</a:t>
            </a:r>
            <a:r>
              <a:rPr lang="en-US" sz="2000" dirty="0">
                <a:solidFill>
                  <a:schemeClr val="accent2">
                    <a:lumMod val="10000"/>
                  </a:schemeClr>
                </a:solidFill>
              </a:rPr>
              <a:t> </a:t>
            </a:r>
            <a:r>
              <a:rPr lang="en-US" sz="2000" dirty="0" err="1">
                <a:solidFill>
                  <a:schemeClr val="accent2">
                    <a:lumMod val="10000"/>
                  </a:schemeClr>
                </a:solidFill>
              </a:rPr>
              <a:t>văn</a:t>
            </a:r>
            <a:r>
              <a:rPr lang="en-US" sz="2000" dirty="0">
                <a:solidFill>
                  <a:schemeClr val="accent2">
                    <a:lumMod val="10000"/>
                  </a:schemeClr>
                </a:solidFill>
              </a:rPr>
              <a:t> </a:t>
            </a:r>
            <a:r>
              <a:rPr lang="en-US" sz="2000" dirty="0" err="1">
                <a:solidFill>
                  <a:schemeClr val="accent2">
                    <a:lumMod val="10000"/>
                  </a:schemeClr>
                </a:solidFill>
              </a:rPr>
              <a:t>bản</a:t>
            </a:r>
            <a:r>
              <a:rPr lang="en-US" sz="2000" dirty="0">
                <a:solidFill>
                  <a:schemeClr val="accent2">
                    <a:lumMod val="10000"/>
                  </a:schemeClr>
                </a:solidFill>
              </a:rPr>
              <a:t> </a:t>
            </a:r>
            <a:r>
              <a:rPr lang="en-US" sz="2000" dirty="0" err="1">
                <a:solidFill>
                  <a:schemeClr val="accent2">
                    <a:lumMod val="10000"/>
                  </a:schemeClr>
                </a:solidFill>
              </a:rPr>
              <a:t>Truyện</a:t>
            </a:r>
            <a:r>
              <a:rPr lang="en-US" sz="2000" dirty="0">
                <a:solidFill>
                  <a:schemeClr val="accent2">
                    <a:lumMod val="10000"/>
                  </a:schemeClr>
                </a:solidFill>
              </a:rPr>
              <a:t> </a:t>
            </a:r>
            <a:r>
              <a:rPr lang="en-US" sz="2000" dirty="0" err="1">
                <a:solidFill>
                  <a:schemeClr val="accent2">
                    <a:lumMod val="10000"/>
                  </a:schemeClr>
                </a:solidFill>
              </a:rPr>
              <a:t>Lục</a:t>
            </a:r>
            <a:r>
              <a:rPr lang="en-US" sz="2000" dirty="0">
                <a:solidFill>
                  <a:schemeClr val="accent2">
                    <a:lumMod val="10000"/>
                  </a:schemeClr>
                </a:solidFill>
              </a:rPr>
              <a:t> Vân Tiên </a:t>
            </a:r>
            <a:r>
              <a:rPr lang="en-US" sz="2000" dirty="0" err="1">
                <a:solidFill>
                  <a:schemeClr val="accent2">
                    <a:lumMod val="10000"/>
                  </a:schemeClr>
                </a:solidFill>
              </a:rPr>
              <a:t>hoặc</a:t>
            </a:r>
            <a:r>
              <a:rPr lang="en-US" sz="2000" dirty="0">
                <a:solidFill>
                  <a:schemeClr val="accent2">
                    <a:lumMod val="10000"/>
                  </a:schemeClr>
                </a:solidFill>
              </a:rPr>
              <a:t> </a:t>
            </a:r>
            <a:r>
              <a:rPr lang="en-US" sz="2000" dirty="0" err="1">
                <a:solidFill>
                  <a:schemeClr val="accent2">
                    <a:lumMod val="10000"/>
                  </a:schemeClr>
                </a:solidFill>
              </a:rPr>
              <a:t>Truyện</a:t>
            </a:r>
            <a:r>
              <a:rPr lang="en-US" sz="2000" dirty="0">
                <a:solidFill>
                  <a:schemeClr val="accent2">
                    <a:lumMod val="10000"/>
                  </a:schemeClr>
                </a:solidFill>
              </a:rPr>
              <a:t> </a:t>
            </a:r>
            <a:r>
              <a:rPr lang="en-US" sz="2000" dirty="0" err="1">
                <a:solidFill>
                  <a:schemeClr val="accent2">
                    <a:lumMod val="10000"/>
                  </a:schemeClr>
                </a:solidFill>
              </a:rPr>
              <a:t>Kiều</a:t>
            </a:r>
            <a:r>
              <a:rPr lang="en-US" sz="2000" dirty="0">
                <a:solidFill>
                  <a:schemeClr val="accent2">
                    <a:lumMod val="10000"/>
                  </a:schemeClr>
                </a:solidFill>
              </a:rPr>
              <a:t> </a:t>
            </a:r>
            <a:r>
              <a:rPr lang="en-US" sz="2000" dirty="0" err="1">
                <a:solidFill>
                  <a:schemeClr val="accent2">
                    <a:lumMod val="10000"/>
                  </a:schemeClr>
                </a:solidFill>
              </a:rPr>
              <a:t>ít</a:t>
            </a:r>
            <a:r>
              <a:rPr lang="en-US" sz="2000" dirty="0">
                <a:solidFill>
                  <a:schemeClr val="accent2">
                    <a:lumMod val="10000"/>
                  </a:schemeClr>
                </a:solidFill>
              </a:rPr>
              <a:t> </a:t>
            </a:r>
            <a:r>
              <a:rPr lang="en-US" sz="2000" dirty="0" err="1">
                <a:solidFill>
                  <a:schemeClr val="accent2">
                    <a:lumMod val="10000"/>
                  </a:schemeClr>
                </a:solidFill>
              </a:rPr>
              <a:t>nhất</a:t>
            </a:r>
            <a:r>
              <a:rPr lang="en-US" sz="2000" dirty="0">
                <a:solidFill>
                  <a:schemeClr val="accent2">
                    <a:lumMod val="10000"/>
                  </a:schemeClr>
                </a:solidFill>
              </a:rPr>
              <a:t> </a:t>
            </a:r>
            <a:r>
              <a:rPr lang="en-US" sz="2000" dirty="0" err="1">
                <a:solidFill>
                  <a:schemeClr val="accent2">
                    <a:lumMod val="10000"/>
                  </a:schemeClr>
                </a:solidFill>
              </a:rPr>
              <a:t>một</a:t>
            </a:r>
            <a:r>
              <a:rPr lang="en-US" sz="2000" dirty="0">
                <a:solidFill>
                  <a:schemeClr val="accent2">
                    <a:lumMod val="10000"/>
                  </a:schemeClr>
                </a:solidFill>
              </a:rPr>
              <a:t> </a:t>
            </a:r>
            <a:r>
              <a:rPr lang="en-US" sz="2000" dirty="0" err="1">
                <a:solidFill>
                  <a:schemeClr val="accent2">
                    <a:lumMod val="10000"/>
                  </a:schemeClr>
                </a:solidFill>
              </a:rPr>
              <a:t>cặp</a:t>
            </a:r>
            <a:r>
              <a:rPr lang="en-US" sz="2000" dirty="0">
                <a:solidFill>
                  <a:schemeClr val="accent2">
                    <a:lumMod val="10000"/>
                  </a:schemeClr>
                </a:solidFill>
              </a:rPr>
              <a:t> </a:t>
            </a:r>
            <a:r>
              <a:rPr lang="en-US" sz="2000" dirty="0" err="1">
                <a:solidFill>
                  <a:schemeClr val="accent2">
                    <a:lumMod val="10000"/>
                  </a:schemeClr>
                </a:solidFill>
              </a:rPr>
              <a:t>lục</a:t>
            </a:r>
            <a:r>
              <a:rPr lang="en-US" sz="2000" dirty="0">
                <a:solidFill>
                  <a:schemeClr val="accent2">
                    <a:lumMod val="10000"/>
                  </a:schemeClr>
                </a:solidFill>
              </a:rPr>
              <a:t> </a:t>
            </a:r>
            <a:r>
              <a:rPr lang="en-US" sz="2000" dirty="0" err="1">
                <a:solidFill>
                  <a:schemeClr val="accent2">
                    <a:lumMod val="10000"/>
                  </a:schemeClr>
                </a:solidFill>
              </a:rPr>
              <a:t>bát</a:t>
            </a:r>
            <a:r>
              <a:rPr lang="en-US" sz="2000" dirty="0">
                <a:solidFill>
                  <a:schemeClr val="accent2">
                    <a:lumMod val="10000"/>
                  </a:schemeClr>
                </a:solidFill>
              </a:rPr>
              <a:t> </a:t>
            </a:r>
            <a:r>
              <a:rPr lang="en-US" sz="2000" dirty="0" err="1">
                <a:solidFill>
                  <a:schemeClr val="accent2">
                    <a:lumMod val="10000"/>
                  </a:schemeClr>
                </a:solidFill>
              </a:rPr>
              <a:t>có</a:t>
            </a:r>
            <a:r>
              <a:rPr lang="en-US" sz="2000" dirty="0">
                <a:solidFill>
                  <a:schemeClr val="accent2">
                    <a:lumMod val="10000"/>
                  </a:schemeClr>
                </a:solidFill>
              </a:rPr>
              <a:t> </a:t>
            </a:r>
            <a:r>
              <a:rPr lang="en-US" sz="2000" dirty="0" err="1">
                <a:solidFill>
                  <a:schemeClr val="accent2">
                    <a:lumMod val="10000"/>
                  </a:schemeClr>
                </a:solidFill>
              </a:rPr>
              <a:t>sử</a:t>
            </a:r>
            <a:r>
              <a:rPr lang="en-US" sz="2000" dirty="0">
                <a:solidFill>
                  <a:schemeClr val="accent2">
                    <a:lumMod val="10000"/>
                  </a:schemeClr>
                </a:solidFill>
              </a:rPr>
              <a:t> </a:t>
            </a:r>
            <a:r>
              <a:rPr lang="en-US" sz="2000" dirty="0" err="1">
                <a:solidFill>
                  <a:schemeClr val="accent2">
                    <a:lumMod val="10000"/>
                  </a:schemeClr>
                </a:solidFill>
              </a:rPr>
              <a:t>dụng</a:t>
            </a:r>
            <a:r>
              <a:rPr lang="en-US" sz="2000" dirty="0">
                <a:solidFill>
                  <a:schemeClr val="accent2">
                    <a:lumMod val="10000"/>
                  </a:schemeClr>
                </a:solidFill>
              </a:rPr>
              <a:t> </a:t>
            </a:r>
            <a:r>
              <a:rPr lang="en-US" sz="2000" dirty="0" err="1">
                <a:solidFill>
                  <a:schemeClr val="accent2">
                    <a:lumMod val="10000"/>
                  </a:schemeClr>
                </a:solidFill>
              </a:rPr>
              <a:t>điển</a:t>
            </a:r>
            <a:r>
              <a:rPr lang="en-US" sz="2000" dirty="0">
                <a:solidFill>
                  <a:schemeClr val="accent2">
                    <a:lumMod val="10000"/>
                  </a:schemeClr>
                </a:solidFill>
              </a:rPr>
              <a:t> </a:t>
            </a:r>
            <a:r>
              <a:rPr lang="en-US" sz="2000" dirty="0" err="1">
                <a:solidFill>
                  <a:schemeClr val="accent2">
                    <a:lumMod val="10000"/>
                  </a:schemeClr>
                </a:solidFill>
              </a:rPr>
              <a:t>tích</a:t>
            </a:r>
            <a:r>
              <a:rPr lang="en-US" sz="2000" dirty="0">
                <a:solidFill>
                  <a:schemeClr val="accent2">
                    <a:lumMod val="10000"/>
                  </a:schemeClr>
                </a:solidFill>
              </a:rPr>
              <a:t>, </a:t>
            </a:r>
            <a:r>
              <a:rPr lang="en-US" sz="2000" dirty="0" err="1">
                <a:solidFill>
                  <a:schemeClr val="accent2">
                    <a:lumMod val="10000"/>
                  </a:schemeClr>
                </a:solidFill>
              </a:rPr>
              <a:t>điển</a:t>
            </a:r>
            <a:r>
              <a:rPr lang="en-US" sz="2000" dirty="0">
                <a:solidFill>
                  <a:schemeClr val="accent2">
                    <a:lumMod val="10000"/>
                  </a:schemeClr>
                </a:solidFill>
              </a:rPr>
              <a:t> </a:t>
            </a:r>
            <a:r>
              <a:rPr lang="en-US" sz="2000" dirty="0" err="1">
                <a:solidFill>
                  <a:schemeClr val="accent2">
                    <a:lumMod val="10000"/>
                  </a:schemeClr>
                </a:solidFill>
              </a:rPr>
              <a:t>cố</a:t>
            </a:r>
            <a:r>
              <a:rPr lang="en-US" sz="2000" dirty="0">
                <a:solidFill>
                  <a:schemeClr val="accent2">
                    <a:lumMod val="10000"/>
                  </a:schemeClr>
                </a:solidFill>
              </a:rPr>
              <a:t> </a:t>
            </a:r>
            <a:r>
              <a:rPr lang="en-US" sz="2000" dirty="0" err="1">
                <a:solidFill>
                  <a:schemeClr val="accent2">
                    <a:lumMod val="10000"/>
                  </a:schemeClr>
                </a:solidFill>
              </a:rPr>
              <a:t>và</a:t>
            </a:r>
            <a:r>
              <a:rPr lang="en-US" sz="2000" dirty="0">
                <a:solidFill>
                  <a:schemeClr val="accent2">
                    <a:lumMod val="10000"/>
                  </a:schemeClr>
                </a:solidFill>
              </a:rPr>
              <a:t> </a:t>
            </a:r>
            <a:r>
              <a:rPr lang="en-US" sz="2000" dirty="0" err="1">
                <a:solidFill>
                  <a:schemeClr val="accent2">
                    <a:lumMod val="10000"/>
                  </a:schemeClr>
                </a:solidFill>
              </a:rPr>
              <a:t>cho</a:t>
            </a:r>
            <a:r>
              <a:rPr lang="en-US" sz="2000" dirty="0">
                <a:solidFill>
                  <a:schemeClr val="accent2">
                    <a:lumMod val="10000"/>
                  </a:schemeClr>
                </a:solidFill>
              </a:rPr>
              <a:t> </a:t>
            </a:r>
            <a:r>
              <a:rPr lang="en-US" sz="2000" dirty="0" err="1">
                <a:solidFill>
                  <a:schemeClr val="accent2">
                    <a:lumMod val="10000"/>
                  </a:schemeClr>
                </a:solidFill>
              </a:rPr>
              <a:t>biết</a:t>
            </a:r>
            <a:r>
              <a:rPr lang="en-US" sz="2000" dirty="0">
                <a:solidFill>
                  <a:schemeClr val="accent2">
                    <a:lumMod val="10000"/>
                  </a:schemeClr>
                </a:solidFill>
              </a:rPr>
              <a:t> </a:t>
            </a:r>
            <a:r>
              <a:rPr lang="en-US" sz="2000" dirty="0" err="1">
                <a:solidFill>
                  <a:schemeClr val="accent2">
                    <a:lumMod val="10000"/>
                  </a:schemeClr>
                </a:solidFill>
              </a:rPr>
              <a:t>tác</a:t>
            </a:r>
            <a:r>
              <a:rPr lang="en-US" sz="2000" dirty="0">
                <a:solidFill>
                  <a:schemeClr val="accent2">
                    <a:lumMod val="10000"/>
                  </a:schemeClr>
                </a:solidFill>
              </a:rPr>
              <a:t> </a:t>
            </a:r>
            <a:r>
              <a:rPr lang="en-US" sz="2000" dirty="0" err="1">
                <a:solidFill>
                  <a:schemeClr val="accent2">
                    <a:lumMod val="10000"/>
                  </a:schemeClr>
                </a:solidFill>
              </a:rPr>
              <a:t>dụng</a:t>
            </a:r>
            <a:r>
              <a:rPr lang="en-US" sz="2000" dirty="0">
                <a:solidFill>
                  <a:schemeClr val="accent2">
                    <a:lumMod val="10000"/>
                  </a:schemeClr>
                </a:solidFill>
              </a:rPr>
              <a:t> </a:t>
            </a:r>
            <a:r>
              <a:rPr lang="en-US" sz="2000" dirty="0" err="1">
                <a:solidFill>
                  <a:schemeClr val="accent2">
                    <a:lumMod val="10000"/>
                  </a:schemeClr>
                </a:solidFill>
              </a:rPr>
              <a:t>của</a:t>
            </a:r>
            <a:r>
              <a:rPr lang="en-US" sz="2000" dirty="0">
                <a:solidFill>
                  <a:schemeClr val="accent2">
                    <a:lumMod val="10000"/>
                  </a:schemeClr>
                </a:solidFill>
              </a:rPr>
              <a:t> </a:t>
            </a:r>
            <a:r>
              <a:rPr lang="en-US" sz="2000" dirty="0" err="1">
                <a:solidFill>
                  <a:schemeClr val="accent2">
                    <a:lumMod val="10000"/>
                  </a:schemeClr>
                </a:solidFill>
              </a:rPr>
              <a:t>việc</a:t>
            </a:r>
            <a:r>
              <a:rPr lang="en-US" sz="2000" dirty="0">
                <a:solidFill>
                  <a:schemeClr val="accent2">
                    <a:lumMod val="10000"/>
                  </a:schemeClr>
                </a:solidFill>
              </a:rPr>
              <a:t> </a:t>
            </a:r>
            <a:r>
              <a:rPr lang="en-US" sz="2000" dirty="0" err="1">
                <a:solidFill>
                  <a:schemeClr val="accent2">
                    <a:lumMod val="10000"/>
                  </a:schemeClr>
                </a:solidFill>
              </a:rPr>
              <a:t>sử</a:t>
            </a:r>
            <a:r>
              <a:rPr lang="en-US" sz="2000" dirty="0">
                <a:solidFill>
                  <a:schemeClr val="accent2">
                    <a:lumMod val="10000"/>
                  </a:schemeClr>
                </a:solidFill>
              </a:rPr>
              <a:t> </a:t>
            </a:r>
            <a:r>
              <a:rPr lang="en-US" sz="2000" dirty="0" err="1">
                <a:solidFill>
                  <a:schemeClr val="accent2">
                    <a:lumMod val="10000"/>
                  </a:schemeClr>
                </a:solidFill>
              </a:rPr>
              <a:t>dụng</a:t>
            </a:r>
            <a:r>
              <a:rPr lang="en-US" sz="2000" dirty="0">
                <a:solidFill>
                  <a:schemeClr val="accent2">
                    <a:lumMod val="10000"/>
                  </a:schemeClr>
                </a:solidFill>
              </a:rPr>
              <a:t> </a:t>
            </a:r>
            <a:r>
              <a:rPr lang="en-US" sz="2000" dirty="0" err="1">
                <a:solidFill>
                  <a:schemeClr val="accent2">
                    <a:lumMod val="10000"/>
                  </a:schemeClr>
                </a:solidFill>
              </a:rPr>
              <a:t>điển</a:t>
            </a:r>
            <a:r>
              <a:rPr lang="en-US" sz="2000" dirty="0">
                <a:solidFill>
                  <a:schemeClr val="accent2">
                    <a:lumMod val="10000"/>
                  </a:schemeClr>
                </a:solidFill>
              </a:rPr>
              <a:t> </a:t>
            </a:r>
            <a:r>
              <a:rPr lang="en-US" sz="2000" dirty="0" err="1">
                <a:solidFill>
                  <a:schemeClr val="accent2">
                    <a:lumMod val="10000"/>
                  </a:schemeClr>
                </a:solidFill>
              </a:rPr>
              <a:t>tích</a:t>
            </a:r>
            <a:r>
              <a:rPr lang="en-US" sz="2000" dirty="0">
                <a:solidFill>
                  <a:schemeClr val="accent2">
                    <a:lumMod val="10000"/>
                  </a:schemeClr>
                </a:solidFill>
              </a:rPr>
              <a:t>, </a:t>
            </a:r>
            <a:r>
              <a:rPr lang="en-US" sz="2000" dirty="0" err="1">
                <a:solidFill>
                  <a:schemeClr val="accent2">
                    <a:lumMod val="10000"/>
                  </a:schemeClr>
                </a:solidFill>
              </a:rPr>
              <a:t>điển</a:t>
            </a:r>
            <a:r>
              <a:rPr lang="en-US" sz="2000" dirty="0">
                <a:solidFill>
                  <a:schemeClr val="accent2">
                    <a:lumMod val="10000"/>
                  </a:schemeClr>
                </a:solidFill>
              </a:rPr>
              <a:t> </a:t>
            </a:r>
            <a:r>
              <a:rPr lang="en-US" sz="2000" dirty="0" err="1">
                <a:solidFill>
                  <a:schemeClr val="accent2">
                    <a:lumMod val="10000"/>
                  </a:schemeClr>
                </a:solidFill>
              </a:rPr>
              <a:t>cố</a:t>
            </a:r>
            <a:r>
              <a:rPr lang="en-US" sz="2000" dirty="0">
                <a:solidFill>
                  <a:schemeClr val="accent2">
                    <a:lumMod val="10000"/>
                  </a:schemeClr>
                </a:solidFill>
              </a:rPr>
              <a:t> </a:t>
            </a:r>
            <a:r>
              <a:rPr lang="en-US" sz="2000" dirty="0" err="1">
                <a:solidFill>
                  <a:schemeClr val="accent2">
                    <a:lumMod val="10000"/>
                  </a:schemeClr>
                </a:solidFill>
              </a:rPr>
              <a:t>ấy</a:t>
            </a:r>
            <a:r>
              <a:rPr lang="en-US" sz="2000" dirty="0">
                <a:solidFill>
                  <a:schemeClr val="accent2">
                    <a:lumMod val="10000"/>
                  </a:schemeClr>
                </a:solidFill>
              </a:rPr>
              <a:t>.</a:t>
            </a:r>
          </a:p>
          <a:p>
            <a:pPr lvl="0" eaLnBrk="1" hangingPunct="1"/>
            <a:endParaRPr lang="zh-CN" altLang="en-US" sz="2000" b="1" dirty="0">
              <a:solidFill>
                <a:schemeClr val="accent2">
                  <a:lumMod val="10000"/>
                </a:schemeClr>
              </a:solidFill>
              <a:ea typeface="微软雅黑" panose="020B0503020204020204" pitchFamily="34" charset="-122"/>
            </a:endParaRPr>
          </a:p>
        </p:txBody>
      </p:sp>
      <p:sp>
        <p:nvSpPr>
          <p:cNvPr id="35" name="Freeform 5"/>
          <p:cNvSpPr>
            <a:spLocks noEditPoints="1"/>
          </p:cNvSpPr>
          <p:nvPr/>
        </p:nvSpPr>
        <p:spPr>
          <a:xfrm>
            <a:off x="204788" y="112713"/>
            <a:ext cx="493712"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rgbClr val="922E17"/>
          </a:solidFill>
          <a:ln w="9525">
            <a:noFill/>
          </a:ln>
        </p:spPr>
        <p:txBody>
          <a:bodyPr/>
          <a:lstStyle/>
          <a:p>
            <a:endParaRPr lang="zh-CN" altLang="en-US"/>
          </a:p>
        </p:txBody>
      </p:sp>
      <p:sp>
        <p:nvSpPr>
          <p:cNvPr id="15" name="Oval 7"/>
          <p:cNvSpPr>
            <a:spLocks noChangeArrowheads="1"/>
          </p:cNvSpPr>
          <p:nvPr/>
        </p:nvSpPr>
        <p:spPr bwMode="auto">
          <a:xfrm>
            <a:off x="772314" y="1417050"/>
            <a:ext cx="2708452" cy="2706072"/>
          </a:xfrm>
          <a:prstGeom prst="ellipse">
            <a:avLst/>
          </a:prstGeom>
          <a:solidFill>
            <a:srgbClr val="922E17"/>
          </a:solidFill>
          <a:ln>
            <a:noFill/>
          </a:ln>
        </p:spPr>
        <p:txBody>
          <a:bodyPr vert="horz" wrap="square" lIns="68544" tIns="34272" rIns="68544" bIns="34272" numCol="1" anchor="t" anchorCtr="0" compatLnSpc="1"/>
          <a:lstStyle/>
          <a:p>
            <a:pPr defTabSz="685434" rtl="0">
              <a:defRPr/>
            </a:pPr>
            <a:endParaRPr lang="zh-CN" altLang="en-US" sz="1349">
              <a:solidFill>
                <a:schemeClr val="accent1"/>
              </a:solidFill>
              <a:cs typeface="+mn-cs"/>
            </a:endParaRPr>
          </a:p>
        </p:txBody>
      </p:sp>
      <p:sp>
        <p:nvSpPr>
          <p:cNvPr id="16" name="Oval 8"/>
          <p:cNvSpPr/>
          <p:nvPr/>
        </p:nvSpPr>
        <p:spPr>
          <a:xfrm>
            <a:off x="919874" y="1563419"/>
            <a:ext cx="2413331" cy="2413331"/>
          </a:xfrm>
          <a:prstGeom prst="ellipse">
            <a:avLst/>
          </a:prstGeom>
          <a:blipFill rotWithShape="1">
            <a:blip r:embed="rId2"/>
            <a:stretch>
              <a:fillRect/>
            </a:stretch>
          </a:blipFill>
          <a:ln w="9">
            <a:noFill/>
          </a:ln>
        </p:spPr>
        <p:txBody>
          <a:bodyPr/>
          <a:lstStyle/>
          <a:p>
            <a:pPr lvl="0" eaLnBrk="1" hangingPunct="1"/>
            <a:endParaRPr lang="zh-CN" altLang="en-US" sz="1012" dirty="0">
              <a:solidFill>
                <a:schemeClr val="accent1"/>
              </a:solidFill>
            </a:endParaRPr>
          </a:p>
        </p:txBody>
      </p:sp>
      <p:sp>
        <p:nvSpPr>
          <p:cNvPr id="17" name="Oval 9"/>
          <p:cNvSpPr/>
          <p:nvPr/>
        </p:nvSpPr>
        <p:spPr>
          <a:xfrm>
            <a:off x="2472831" y="3351998"/>
            <a:ext cx="740183" cy="740183"/>
          </a:xfrm>
          <a:prstGeom prst="ellipse">
            <a:avLst/>
          </a:prstGeom>
          <a:solidFill>
            <a:srgbClr val="922E17"/>
          </a:solidFill>
          <a:ln w="9525">
            <a:noFill/>
          </a:ln>
        </p:spPr>
        <p:txBody>
          <a:bodyPr/>
          <a:lstStyle/>
          <a:p>
            <a:pPr lvl="0" eaLnBrk="1" hangingPunct="1"/>
            <a:endParaRPr lang="zh-CN" altLang="en-US" sz="1012" dirty="0">
              <a:solidFill>
                <a:schemeClr val="accent1"/>
              </a:solidFill>
            </a:endParaRPr>
          </a:p>
        </p:txBody>
      </p:sp>
      <p:sp>
        <p:nvSpPr>
          <p:cNvPr id="2" name="TextBox 1">
            <a:extLst>
              <a:ext uri="{FF2B5EF4-FFF2-40B4-BE49-F238E27FC236}">
                <a16:creationId xmlns:a16="http://schemas.microsoft.com/office/drawing/2014/main" id="{C5D73E79-51C6-BDC9-5778-800877437090}"/>
              </a:ext>
            </a:extLst>
          </p:cNvPr>
          <p:cNvSpPr txBox="1"/>
          <p:nvPr/>
        </p:nvSpPr>
        <p:spPr>
          <a:xfrm>
            <a:off x="3532073" y="1040383"/>
            <a:ext cx="5259579" cy="1323439"/>
          </a:xfrm>
          <a:prstGeom prst="rect">
            <a:avLst/>
          </a:prstGeom>
          <a:noFill/>
        </p:spPr>
        <p:txBody>
          <a:bodyPr wrap="square" rtlCol="0">
            <a:spAutoFit/>
          </a:bodyPr>
          <a:lstStyle/>
          <a:p>
            <a:pPr algn="just"/>
            <a:r>
              <a:rPr lang="en-US" sz="2000" dirty="0" err="1">
                <a:solidFill>
                  <a:srgbClr val="000000"/>
                </a:solidFill>
                <a:effectLst/>
                <a:latin typeface="Times New Roman" panose="02020603050405020304" pitchFamily="18" charset="0"/>
                <a:ea typeface="Microsoft Sans Serif" panose="020B0604020202020204" pitchFamily="34" charset="0"/>
              </a:rPr>
              <a:t>Cặp</a:t>
            </a:r>
            <a:r>
              <a:rPr lang="en-US" sz="2000" dirty="0">
                <a:solidFill>
                  <a:srgbClr val="000000"/>
                </a:solidFill>
                <a:effectLst/>
                <a:latin typeface="Times New Roman" panose="02020603050405020304" pitchFamily="18" charset="0"/>
                <a:ea typeface="Microsoft Sans Serif" panose="020B0604020202020204" pitchFamily="34" charset="0"/>
              </a:rPr>
              <a:t> </a:t>
            </a:r>
            <a:r>
              <a:rPr lang="en-US" sz="2000" dirty="0" err="1">
                <a:solidFill>
                  <a:srgbClr val="000000"/>
                </a:solidFill>
                <a:effectLst/>
                <a:latin typeface="Times New Roman" panose="02020603050405020304" pitchFamily="18" charset="0"/>
                <a:ea typeface="Microsoft Sans Serif" panose="020B0604020202020204" pitchFamily="34" charset="0"/>
              </a:rPr>
              <a:t>lục</a:t>
            </a:r>
            <a:r>
              <a:rPr lang="en-US" sz="2000" dirty="0">
                <a:solidFill>
                  <a:srgbClr val="000000"/>
                </a:solidFill>
                <a:effectLst/>
                <a:latin typeface="Times New Roman" panose="02020603050405020304" pitchFamily="18" charset="0"/>
                <a:ea typeface="Microsoft Sans Serif" panose="020B0604020202020204" pitchFamily="34" charset="0"/>
              </a:rPr>
              <a:t> </a:t>
            </a:r>
            <a:r>
              <a:rPr lang="en-US" sz="2000" dirty="0" err="1">
                <a:solidFill>
                  <a:srgbClr val="000000"/>
                </a:solidFill>
                <a:effectLst/>
                <a:latin typeface="Times New Roman" panose="02020603050405020304" pitchFamily="18" charset="0"/>
                <a:ea typeface="Microsoft Sans Serif" panose="020B0604020202020204" pitchFamily="34" charset="0"/>
              </a:rPr>
              <a:t>bát</a:t>
            </a:r>
            <a:r>
              <a:rPr lang="en-US" sz="2000" dirty="0">
                <a:solidFill>
                  <a:srgbClr val="000000"/>
                </a:solidFill>
                <a:effectLst/>
                <a:latin typeface="Times New Roman" panose="02020603050405020304" pitchFamily="18" charset="0"/>
                <a:ea typeface="Microsoft Sans Serif" panose="020B0604020202020204" pitchFamily="34" charset="0"/>
              </a:rPr>
              <a:t> </a:t>
            </a:r>
            <a:r>
              <a:rPr lang="en-US" sz="2000" dirty="0" err="1">
                <a:solidFill>
                  <a:srgbClr val="000000"/>
                </a:solidFill>
                <a:effectLst/>
                <a:latin typeface="Times New Roman" panose="02020603050405020304" pitchFamily="18" charset="0"/>
                <a:ea typeface="Microsoft Sans Serif" panose="020B0604020202020204" pitchFamily="34" charset="0"/>
              </a:rPr>
              <a:t>sử</a:t>
            </a:r>
            <a:r>
              <a:rPr lang="en-US" sz="2000" dirty="0">
                <a:solidFill>
                  <a:srgbClr val="000000"/>
                </a:solidFill>
                <a:effectLst/>
                <a:latin typeface="Times New Roman" panose="02020603050405020304" pitchFamily="18" charset="0"/>
                <a:ea typeface="Microsoft Sans Serif" panose="020B0604020202020204" pitchFamily="34" charset="0"/>
              </a:rPr>
              <a:t> </a:t>
            </a:r>
            <a:r>
              <a:rPr lang="en-US" sz="2000" dirty="0" err="1">
                <a:solidFill>
                  <a:srgbClr val="000000"/>
                </a:solidFill>
                <a:effectLst/>
                <a:latin typeface="Times New Roman" panose="02020603050405020304" pitchFamily="18" charset="0"/>
                <a:ea typeface="Microsoft Sans Serif" panose="020B0604020202020204" pitchFamily="34" charset="0"/>
              </a:rPr>
              <a:t>dụng</a:t>
            </a:r>
            <a:r>
              <a:rPr lang="en-US" sz="2000" dirty="0">
                <a:solidFill>
                  <a:srgbClr val="000000"/>
                </a:solidFill>
                <a:effectLst/>
                <a:latin typeface="Times New Roman" panose="02020603050405020304" pitchFamily="18" charset="0"/>
                <a:ea typeface="Microsoft Sans Serif" panose="020B0604020202020204" pitchFamily="34" charset="0"/>
              </a:rPr>
              <a:t> </a:t>
            </a:r>
            <a:r>
              <a:rPr lang="en-US" sz="2000" dirty="0" err="1">
                <a:solidFill>
                  <a:srgbClr val="000000"/>
                </a:solidFill>
                <a:effectLst/>
                <a:latin typeface="Times New Roman" panose="02020603050405020304" pitchFamily="18" charset="0"/>
                <a:ea typeface="Microsoft Sans Serif" panose="020B0604020202020204" pitchFamily="34" charset="0"/>
              </a:rPr>
              <a:t>điển</a:t>
            </a:r>
            <a:r>
              <a:rPr lang="en-US" sz="2000" dirty="0">
                <a:solidFill>
                  <a:srgbClr val="000000"/>
                </a:solidFill>
                <a:effectLst/>
                <a:latin typeface="Times New Roman" panose="02020603050405020304" pitchFamily="18" charset="0"/>
                <a:ea typeface="Microsoft Sans Serif" panose="020B0604020202020204" pitchFamily="34" charset="0"/>
              </a:rPr>
              <a:t> </a:t>
            </a:r>
            <a:r>
              <a:rPr lang="en-US" sz="2000" dirty="0" err="1">
                <a:solidFill>
                  <a:srgbClr val="000000"/>
                </a:solidFill>
                <a:effectLst/>
                <a:latin typeface="Times New Roman" panose="02020603050405020304" pitchFamily="18" charset="0"/>
                <a:ea typeface="Microsoft Sans Serif" panose="020B0604020202020204" pitchFamily="34" charset="0"/>
              </a:rPr>
              <a:t>tích</a:t>
            </a:r>
            <a:r>
              <a:rPr lang="en-US" sz="2000" dirty="0">
                <a:solidFill>
                  <a:srgbClr val="000000"/>
                </a:solidFill>
                <a:effectLst/>
                <a:latin typeface="Times New Roman" panose="02020603050405020304" pitchFamily="18" charset="0"/>
                <a:ea typeface="Microsoft Sans Serif" panose="020B0604020202020204" pitchFamily="34" charset="0"/>
              </a:rPr>
              <a:t>, </a:t>
            </a:r>
            <a:r>
              <a:rPr lang="en-US" sz="2000" dirty="0" err="1">
                <a:solidFill>
                  <a:srgbClr val="000000"/>
                </a:solidFill>
                <a:effectLst/>
                <a:latin typeface="Times New Roman" panose="02020603050405020304" pitchFamily="18" charset="0"/>
                <a:ea typeface="Microsoft Sans Serif" panose="020B0604020202020204" pitchFamily="34" charset="0"/>
              </a:rPr>
              <a:t>điển</a:t>
            </a:r>
            <a:r>
              <a:rPr lang="en-US" sz="2000" dirty="0">
                <a:solidFill>
                  <a:srgbClr val="000000"/>
                </a:solidFill>
                <a:effectLst/>
                <a:latin typeface="Times New Roman" panose="02020603050405020304" pitchFamily="18" charset="0"/>
                <a:ea typeface="Microsoft Sans Serif" panose="020B0604020202020204" pitchFamily="34" charset="0"/>
              </a:rPr>
              <a:t> </a:t>
            </a:r>
            <a:r>
              <a:rPr lang="en-US" sz="2000" dirty="0" err="1">
                <a:solidFill>
                  <a:srgbClr val="000000"/>
                </a:solidFill>
                <a:effectLst/>
                <a:latin typeface="Times New Roman" panose="02020603050405020304" pitchFamily="18" charset="0"/>
                <a:ea typeface="Microsoft Sans Serif" panose="020B0604020202020204" pitchFamily="34" charset="0"/>
              </a:rPr>
              <a:t>cố</a:t>
            </a:r>
            <a:r>
              <a:rPr lang="en-US" sz="2000" dirty="0">
                <a:solidFill>
                  <a:srgbClr val="000000"/>
                </a:solidFill>
                <a:effectLst/>
                <a:latin typeface="Times New Roman" panose="02020603050405020304" pitchFamily="18" charset="0"/>
                <a:ea typeface="Microsoft Sans Serif" panose="020B0604020202020204" pitchFamily="34" charset="0"/>
              </a:rPr>
              <a:t> </a:t>
            </a:r>
            <a:r>
              <a:rPr lang="en-US" sz="2000" dirty="0" err="1">
                <a:solidFill>
                  <a:srgbClr val="000000"/>
                </a:solidFill>
                <a:effectLst/>
                <a:latin typeface="Times New Roman" panose="02020603050405020304" pitchFamily="18" charset="0"/>
                <a:ea typeface="Microsoft Sans Serif" panose="020B0604020202020204" pitchFamily="34" charset="0"/>
              </a:rPr>
              <a:t>trong</a:t>
            </a:r>
            <a:r>
              <a:rPr lang="en-US" sz="2000" dirty="0">
                <a:solidFill>
                  <a:srgbClr val="000000"/>
                </a:solidFill>
                <a:effectLst/>
                <a:latin typeface="Times New Roman" panose="02020603050405020304" pitchFamily="18" charset="0"/>
                <a:ea typeface="Microsoft Sans Serif" panose="020B0604020202020204" pitchFamily="34" charset="0"/>
              </a:rPr>
              <a:t> </a:t>
            </a:r>
            <a:r>
              <a:rPr lang="en-US" sz="2000" i="1" dirty="0" err="1">
                <a:solidFill>
                  <a:srgbClr val="000000"/>
                </a:solidFill>
                <a:effectLst/>
                <a:latin typeface="Times New Roman" panose="02020603050405020304" pitchFamily="18" charset="0"/>
                <a:ea typeface="Microsoft Sans Serif" panose="020B0604020202020204" pitchFamily="34" charset="0"/>
              </a:rPr>
              <a:t>Truyện</a:t>
            </a:r>
            <a:r>
              <a:rPr lang="en-US" sz="2000" i="1" dirty="0">
                <a:solidFill>
                  <a:srgbClr val="000000"/>
                </a:solidFill>
                <a:effectLst/>
                <a:latin typeface="Times New Roman" panose="02020603050405020304" pitchFamily="18" charset="0"/>
                <a:ea typeface="Microsoft Sans Serif" panose="020B0604020202020204" pitchFamily="34" charset="0"/>
              </a:rPr>
              <a:t> </a:t>
            </a:r>
            <a:r>
              <a:rPr lang="en-US" sz="2000" i="1" dirty="0" err="1">
                <a:solidFill>
                  <a:srgbClr val="000000"/>
                </a:solidFill>
                <a:effectLst/>
                <a:latin typeface="Times New Roman" panose="02020603050405020304" pitchFamily="18" charset="0"/>
                <a:ea typeface="Microsoft Sans Serif" panose="020B0604020202020204" pitchFamily="34" charset="0"/>
              </a:rPr>
              <a:t>Kiều</a:t>
            </a:r>
            <a:r>
              <a:rPr lang="en-US" sz="2000" dirty="0">
                <a:solidFill>
                  <a:srgbClr val="000000"/>
                </a:solidFill>
                <a:effectLst/>
                <a:latin typeface="Times New Roman" panose="02020603050405020304" pitchFamily="18" charset="0"/>
                <a:ea typeface="Microsoft Sans Serif" panose="020B0604020202020204" pitchFamily="34" charset="0"/>
              </a:rPr>
              <a:t>:</a:t>
            </a:r>
            <a:r>
              <a:rPr lang="en-US" sz="2000" dirty="0">
                <a:solidFill>
                  <a:srgbClr val="000000"/>
                </a:solidFill>
                <a:latin typeface="Microsoft Sans Serif" panose="020B0604020202020204" pitchFamily="34" charset="0"/>
                <a:ea typeface="Microsoft Sans Serif" panose="020B0604020202020204" pitchFamily="34" charset="0"/>
              </a:rPr>
              <a:t> </a:t>
            </a:r>
            <a:r>
              <a:rPr lang="en-US" sz="2000" dirty="0">
                <a:solidFill>
                  <a:srgbClr val="000000"/>
                </a:solidFill>
                <a:effectLst/>
                <a:latin typeface="Times New Roman" panose="02020603050405020304" pitchFamily="18" charset="0"/>
                <a:ea typeface="Microsoft Sans Serif" panose="020B0604020202020204" pitchFamily="34" charset="0"/>
              </a:rPr>
              <a:t>"</a:t>
            </a:r>
            <a:r>
              <a:rPr lang="en-US" sz="2000" dirty="0" err="1">
                <a:solidFill>
                  <a:srgbClr val="000000"/>
                </a:solidFill>
                <a:effectLst/>
                <a:latin typeface="Times New Roman" panose="02020603050405020304" pitchFamily="18" charset="0"/>
                <a:ea typeface="Microsoft Sans Serif" panose="020B0604020202020204" pitchFamily="34" charset="0"/>
              </a:rPr>
              <a:t>Trăm</a:t>
            </a:r>
            <a:r>
              <a:rPr lang="en-US" sz="2000" dirty="0">
                <a:solidFill>
                  <a:srgbClr val="000000"/>
                </a:solidFill>
                <a:effectLst/>
                <a:latin typeface="Times New Roman" panose="02020603050405020304" pitchFamily="18" charset="0"/>
                <a:ea typeface="Microsoft Sans Serif" panose="020B0604020202020204" pitchFamily="34" charset="0"/>
              </a:rPr>
              <a:t> </a:t>
            </a:r>
            <a:r>
              <a:rPr lang="en-US" sz="2000" dirty="0" err="1">
                <a:solidFill>
                  <a:srgbClr val="000000"/>
                </a:solidFill>
                <a:effectLst/>
                <a:latin typeface="Times New Roman" panose="02020603050405020304" pitchFamily="18" charset="0"/>
                <a:ea typeface="Microsoft Sans Serif" panose="020B0604020202020204" pitchFamily="34" charset="0"/>
              </a:rPr>
              <a:t>năm</a:t>
            </a:r>
            <a:r>
              <a:rPr lang="en-US" sz="2000" dirty="0">
                <a:solidFill>
                  <a:srgbClr val="000000"/>
                </a:solidFill>
                <a:effectLst/>
                <a:latin typeface="Times New Roman" panose="02020603050405020304" pitchFamily="18" charset="0"/>
                <a:ea typeface="Microsoft Sans Serif" panose="020B0604020202020204" pitchFamily="34" charset="0"/>
              </a:rPr>
              <a:t> </a:t>
            </a:r>
            <a:r>
              <a:rPr lang="en-US" sz="2000" dirty="0" err="1">
                <a:solidFill>
                  <a:srgbClr val="000000"/>
                </a:solidFill>
                <a:effectLst/>
                <a:latin typeface="Times New Roman" panose="02020603050405020304" pitchFamily="18" charset="0"/>
                <a:ea typeface="Microsoft Sans Serif" panose="020B0604020202020204" pitchFamily="34" charset="0"/>
              </a:rPr>
              <a:t>đành</a:t>
            </a:r>
            <a:r>
              <a:rPr lang="en-US" sz="2000" dirty="0">
                <a:solidFill>
                  <a:srgbClr val="000000"/>
                </a:solidFill>
                <a:effectLst/>
                <a:latin typeface="Times New Roman" panose="02020603050405020304" pitchFamily="18" charset="0"/>
                <a:ea typeface="Microsoft Sans Serif" panose="020B0604020202020204" pitchFamily="34" charset="0"/>
              </a:rPr>
              <a:t> </a:t>
            </a:r>
            <a:r>
              <a:rPr lang="en-US" sz="2000" dirty="0" err="1">
                <a:solidFill>
                  <a:srgbClr val="000000"/>
                </a:solidFill>
                <a:effectLst/>
                <a:latin typeface="Times New Roman" panose="02020603050405020304" pitchFamily="18" charset="0"/>
                <a:ea typeface="Microsoft Sans Serif" panose="020B0604020202020204" pitchFamily="34" charset="0"/>
              </a:rPr>
              <a:t>lỗi</a:t>
            </a:r>
            <a:r>
              <a:rPr lang="en-US" sz="2000" dirty="0">
                <a:solidFill>
                  <a:srgbClr val="000000"/>
                </a:solidFill>
                <a:effectLst/>
                <a:latin typeface="Times New Roman" panose="02020603050405020304" pitchFamily="18" charset="0"/>
                <a:ea typeface="Microsoft Sans Serif" panose="020B0604020202020204" pitchFamily="34" charset="0"/>
              </a:rPr>
              <a:t> </a:t>
            </a:r>
            <a:r>
              <a:rPr lang="en-US" sz="2000" dirty="0" err="1">
                <a:solidFill>
                  <a:srgbClr val="000000"/>
                </a:solidFill>
                <a:effectLst/>
                <a:latin typeface="Times New Roman" panose="02020603050405020304" pitchFamily="18" charset="0"/>
                <a:ea typeface="Microsoft Sans Serif" panose="020B0604020202020204" pitchFamily="34" charset="0"/>
              </a:rPr>
              <a:t>hẹn</a:t>
            </a:r>
            <a:r>
              <a:rPr lang="en-US" sz="2000" dirty="0">
                <a:solidFill>
                  <a:srgbClr val="000000"/>
                </a:solidFill>
                <a:effectLst/>
                <a:latin typeface="Times New Roman" panose="02020603050405020304" pitchFamily="18" charset="0"/>
                <a:ea typeface="Microsoft Sans Serif" panose="020B0604020202020204" pitchFamily="34" charset="0"/>
              </a:rPr>
              <a:t> </a:t>
            </a:r>
            <a:r>
              <a:rPr lang="en-US" sz="2000" dirty="0" err="1">
                <a:solidFill>
                  <a:srgbClr val="000000"/>
                </a:solidFill>
                <a:effectLst/>
                <a:latin typeface="Times New Roman" panose="02020603050405020304" pitchFamily="18" charset="0"/>
                <a:ea typeface="Microsoft Sans Serif" panose="020B0604020202020204" pitchFamily="34" charset="0"/>
              </a:rPr>
              <a:t>hò</a:t>
            </a:r>
            <a:r>
              <a:rPr lang="en-US" sz="2000" dirty="0">
                <a:solidFill>
                  <a:srgbClr val="000000"/>
                </a:solidFill>
                <a:effectLst/>
                <a:latin typeface="Times New Roman" panose="02020603050405020304" pitchFamily="18" charset="0"/>
                <a:ea typeface="Microsoft Sans Serif" panose="020B0604020202020204" pitchFamily="34" charset="0"/>
              </a:rPr>
              <a:t>, </a:t>
            </a:r>
            <a:r>
              <a:rPr lang="en-US" sz="2000" dirty="0" err="1">
                <a:solidFill>
                  <a:srgbClr val="000000"/>
                </a:solidFill>
                <a:effectLst/>
                <a:latin typeface="Times New Roman" panose="02020603050405020304" pitchFamily="18" charset="0"/>
                <a:ea typeface="Microsoft Sans Serif" panose="020B0604020202020204" pitchFamily="34" charset="0"/>
              </a:rPr>
              <a:t>Cây</a:t>
            </a:r>
            <a:r>
              <a:rPr lang="en-US" sz="2000" dirty="0">
                <a:solidFill>
                  <a:srgbClr val="000000"/>
                </a:solidFill>
                <a:effectLst/>
                <a:latin typeface="Times New Roman" panose="02020603050405020304" pitchFamily="18" charset="0"/>
                <a:ea typeface="Microsoft Sans Serif" panose="020B0604020202020204" pitchFamily="34" charset="0"/>
              </a:rPr>
              <a:t> </a:t>
            </a:r>
            <a:r>
              <a:rPr lang="en-US" sz="2000" dirty="0" err="1">
                <a:solidFill>
                  <a:srgbClr val="000000"/>
                </a:solidFill>
                <a:effectLst/>
                <a:latin typeface="Times New Roman" panose="02020603050405020304" pitchFamily="18" charset="0"/>
                <a:ea typeface="Microsoft Sans Serif" panose="020B0604020202020204" pitchFamily="34" charset="0"/>
              </a:rPr>
              <a:t>đa</a:t>
            </a:r>
            <a:r>
              <a:rPr lang="en-US" sz="2000" dirty="0">
                <a:solidFill>
                  <a:srgbClr val="000000"/>
                </a:solidFill>
                <a:effectLst/>
                <a:latin typeface="Times New Roman" panose="02020603050405020304" pitchFamily="18" charset="0"/>
                <a:ea typeface="Microsoft Sans Serif" panose="020B0604020202020204" pitchFamily="34" charset="0"/>
              </a:rPr>
              <a:t> </a:t>
            </a:r>
            <a:r>
              <a:rPr lang="en-US" sz="2000" dirty="0" err="1">
                <a:solidFill>
                  <a:srgbClr val="000000"/>
                </a:solidFill>
                <a:effectLst/>
                <a:latin typeface="Times New Roman" panose="02020603050405020304" pitchFamily="18" charset="0"/>
                <a:ea typeface="Microsoft Sans Serif" panose="020B0604020202020204" pitchFamily="34" charset="0"/>
              </a:rPr>
              <a:t>bỉ</a:t>
            </a:r>
            <a:r>
              <a:rPr lang="en-US" sz="2000" dirty="0">
                <a:solidFill>
                  <a:srgbClr val="000000"/>
                </a:solidFill>
                <a:effectLst/>
                <a:latin typeface="Times New Roman" panose="02020603050405020304" pitchFamily="18" charset="0"/>
                <a:ea typeface="Microsoft Sans Serif" panose="020B0604020202020204" pitchFamily="34" charset="0"/>
              </a:rPr>
              <a:t> </a:t>
            </a:r>
            <a:r>
              <a:rPr lang="en-US" sz="2000" dirty="0" err="1">
                <a:solidFill>
                  <a:srgbClr val="000000"/>
                </a:solidFill>
                <a:effectLst/>
                <a:latin typeface="Times New Roman" panose="02020603050405020304" pitchFamily="18" charset="0"/>
                <a:ea typeface="Microsoft Sans Serif" panose="020B0604020202020204" pitchFamily="34" charset="0"/>
              </a:rPr>
              <a:t>bèo</a:t>
            </a:r>
            <a:r>
              <a:rPr lang="en-US" sz="2000" dirty="0">
                <a:solidFill>
                  <a:srgbClr val="000000"/>
                </a:solidFill>
                <a:effectLst/>
                <a:latin typeface="Times New Roman" panose="02020603050405020304" pitchFamily="18" charset="0"/>
                <a:ea typeface="Microsoft Sans Serif" panose="020B0604020202020204" pitchFamily="34" charset="0"/>
              </a:rPr>
              <a:t> </a:t>
            </a:r>
            <a:r>
              <a:rPr lang="en-US" sz="2000" dirty="0" err="1">
                <a:solidFill>
                  <a:srgbClr val="000000"/>
                </a:solidFill>
                <a:effectLst/>
                <a:latin typeface="Times New Roman" panose="02020603050405020304" pitchFamily="18" charset="0"/>
                <a:ea typeface="Microsoft Sans Serif" panose="020B0604020202020204" pitchFamily="34" charset="0"/>
              </a:rPr>
              <a:t>nước</a:t>
            </a:r>
            <a:r>
              <a:rPr lang="en-US" sz="2000" dirty="0">
                <a:solidFill>
                  <a:srgbClr val="000000"/>
                </a:solidFill>
                <a:effectLst/>
                <a:latin typeface="Times New Roman" panose="02020603050405020304" pitchFamily="18" charset="0"/>
                <a:ea typeface="Microsoft Sans Serif" panose="020B0604020202020204" pitchFamily="34" charset="0"/>
              </a:rPr>
              <a:t> </a:t>
            </a:r>
            <a:r>
              <a:rPr lang="en-US" sz="2000" dirty="0" err="1">
                <a:solidFill>
                  <a:srgbClr val="000000"/>
                </a:solidFill>
                <a:effectLst/>
                <a:latin typeface="Times New Roman" panose="02020603050405020304" pitchFamily="18" charset="0"/>
                <a:ea typeface="Microsoft Sans Serif" panose="020B0604020202020204" pitchFamily="34" charset="0"/>
              </a:rPr>
              <a:t>chảy</a:t>
            </a:r>
            <a:r>
              <a:rPr lang="en-US" sz="2000" dirty="0">
                <a:solidFill>
                  <a:srgbClr val="000000"/>
                </a:solidFill>
                <a:effectLst/>
                <a:latin typeface="Times New Roman" panose="02020603050405020304" pitchFamily="18" charset="0"/>
                <a:ea typeface="Microsoft Sans Serif" panose="020B0604020202020204" pitchFamily="34" charset="0"/>
              </a:rPr>
              <a:t> </a:t>
            </a:r>
            <a:r>
              <a:rPr lang="en-US" sz="2000" dirty="0" err="1">
                <a:solidFill>
                  <a:srgbClr val="000000"/>
                </a:solidFill>
                <a:effectLst/>
                <a:latin typeface="Times New Roman" panose="02020603050405020304" pitchFamily="18" charset="0"/>
                <a:ea typeface="Microsoft Sans Serif" panose="020B0604020202020204" pitchFamily="34" charset="0"/>
              </a:rPr>
              <a:t>có</a:t>
            </a:r>
            <a:r>
              <a:rPr lang="en-US" sz="2000" dirty="0">
                <a:solidFill>
                  <a:srgbClr val="000000"/>
                </a:solidFill>
                <a:effectLst/>
                <a:latin typeface="Times New Roman" panose="02020603050405020304" pitchFamily="18" charset="0"/>
                <a:ea typeface="Microsoft Sans Serif" panose="020B0604020202020204" pitchFamily="34" charset="0"/>
              </a:rPr>
              <a:t> </a:t>
            </a:r>
            <a:r>
              <a:rPr lang="en-US" sz="2000" dirty="0" err="1">
                <a:solidFill>
                  <a:srgbClr val="000000"/>
                </a:solidFill>
                <a:effectLst/>
                <a:latin typeface="Times New Roman" panose="02020603050405020304" pitchFamily="18" charset="0"/>
                <a:ea typeface="Microsoft Sans Serif" panose="020B0604020202020204" pitchFamily="34" charset="0"/>
              </a:rPr>
              <a:t>khi</a:t>
            </a:r>
            <a:r>
              <a:rPr lang="en-US" sz="2000" dirty="0">
                <a:solidFill>
                  <a:srgbClr val="000000"/>
                </a:solidFill>
                <a:effectLst/>
                <a:latin typeface="Times New Roman" panose="02020603050405020304" pitchFamily="18" charset="0"/>
                <a:ea typeface="Microsoft Sans Serif" panose="020B0604020202020204" pitchFamily="34" charset="0"/>
              </a:rPr>
              <a:t>." (</a:t>
            </a:r>
            <a:r>
              <a:rPr lang="en-US" sz="2000" dirty="0" err="1">
                <a:solidFill>
                  <a:srgbClr val="000000"/>
                </a:solidFill>
                <a:effectLst/>
                <a:latin typeface="Times New Roman" panose="02020603050405020304" pitchFamily="18" charset="0"/>
                <a:ea typeface="Microsoft Sans Serif" panose="020B0604020202020204" pitchFamily="34" charset="0"/>
              </a:rPr>
              <a:t>Truyện</a:t>
            </a:r>
            <a:r>
              <a:rPr lang="en-US" sz="2000" dirty="0">
                <a:solidFill>
                  <a:srgbClr val="000000"/>
                </a:solidFill>
                <a:effectLst/>
                <a:latin typeface="Times New Roman" panose="02020603050405020304" pitchFamily="18" charset="0"/>
                <a:ea typeface="Microsoft Sans Serif" panose="020B0604020202020204" pitchFamily="34" charset="0"/>
              </a:rPr>
              <a:t> </a:t>
            </a:r>
            <a:r>
              <a:rPr lang="en-US" sz="2000" dirty="0" err="1">
                <a:solidFill>
                  <a:srgbClr val="000000"/>
                </a:solidFill>
                <a:effectLst/>
                <a:latin typeface="Times New Roman" panose="02020603050405020304" pitchFamily="18" charset="0"/>
                <a:ea typeface="Microsoft Sans Serif" panose="020B0604020202020204" pitchFamily="34" charset="0"/>
              </a:rPr>
              <a:t>Kiều</a:t>
            </a:r>
            <a:r>
              <a:rPr lang="en-US" sz="2000" dirty="0">
                <a:solidFill>
                  <a:srgbClr val="000000"/>
                </a:solidFill>
                <a:effectLst/>
                <a:latin typeface="Times New Roman" panose="02020603050405020304" pitchFamily="18" charset="0"/>
                <a:ea typeface="Microsoft Sans Serif" panose="020B0604020202020204" pitchFamily="34" charset="0"/>
              </a:rPr>
              <a:t>, </a:t>
            </a:r>
            <a:r>
              <a:rPr lang="en-US" sz="2000" dirty="0" err="1">
                <a:solidFill>
                  <a:srgbClr val="000000"/>
                </a:solidFill>
                <a:effectLst/>
                <a:latin typeface="Times New Roman" panose="02020603050405020304" pitchFamily="18" charset="0"/>
                <a:ea typeface="Microsoft Sans Serif" panose="020B0604020202020204" pitchFamily="34" charset="0"/>
              </a:rPr>
              <a:t>Nguyễn</a:t>
            </a:r>
            <a:r>
              <a:rPr lang="en-US" sz="2000" dirty="0">
                <a:solidFill>
                  <a:srgbClr val="000000"/>
                </a:solidFill>
                <a:effectLst/>
                <a:latin typeface="Times New Roman" panose="02020603050405020304" pitchFamily="18" charset="0"/>
                <a:ea typeface="Microsoft Sans Serif" panose="020B0604020202020204" pitchFamily="34" charset="0"/>
              </a:rPr>
              <a:t> Du)</a:t>
            </a:r>
            <a:endParaRPr lang="en-US" sz="2000" dirty="0">
              <a:solidFill>
                <a:srgbClr val="000000"/>
              </a:solidFill>
              <a:effectLst/>
              <a:latin typeface="Microsoft Sans Serif" panose="020B0604020202020204" pitchFamily="34" charset="0"/>
              <a:ea typeface="Microsoft Sans Serif" panose="020B0604020202020204" pitchFamily="34" charset="0"/>
            </a:endParaRPr>
          </a:p>
        </p:txBody>
      </p:sp>
      <p:sp>
        <p:nvSpPr>
          <p:cNvPr id="3" name="TextBox 2">
            <a:extLst>
              <a:ext uri="{FF2B5EF4-FFF2-40B4-BE49-F238E27FC236}">
                <a16:creationId xmlns:a16="http://schemas.microsoft.com/office/drawing/2014/main" id="{BB795C06-F902-076B-1581-00A5C20869D2}"/>
              </a:ext>
            </a:extLst>
          </p:cNvPr>
          <p:cNvSpPr txBox="1"/>
          <p:nvPr/>
        </p:nvSpPr>
        <p:spPr>
          <a:xfrm>
            <a:off x="3572372" y="2294614"/>
            <a:ext cx="5259578" cy="1200329"/>
          </a:xfrm>
          <a:prstGeom prst="rect">
            <a:avLst/>
          </a:prstGeom>
          <a:noFill/>
        </p:spPr>
        <p:txBody>
          <a:bodyPr wrap="square" rtlCol="0">
            <a:spAutoFit/>
          </a:bodyPr>
          <a:lstStyle/>
          <a:p>
            <a:pPr algn="just"/>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Điển</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tích</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i="1" dirty="0" err="1">
                <a:solidFill>
                  <a:srgbClr val="000000"/>
                </a:solidFill>
                <a:effectLst/>
                <a:latin typeface="Times New Roman" panose="02020603050405020304" pitchFamily="18" charset="0"/>
                <a:ea typeface="Microsoft Sans Serif" panose="020B0604020202020204" pitchFamily="34" charset="0"/>
              </a:rPr>
              <a:t>Trăm</a:t>
            </a:r>
            <a:r>
              <a:rPr lang="en-US" sz="1800" i="1" dirty="0">
                <a:solidFill>
                  <a:srgbClr val="000000"/>
                </a:solidFill>
                <a:effectLst/>
                <a:latin typeface="Times New Roman" panose="02020603050405020304" pitchFamily="18" charset="0"/>
                <a:ea typeface="Microsoft Sans Serif" panose="020B0604020202020204" pitchFamily="34" charset="0"/>
              </a:rPr>
              <a:t> </a:t>
            </a:r>
            <a:r>
              <a:rPr lang="en-US" sz="1800" i="1" dirty="0" err="1">
                <a:solidFill>
                  <a:srgbClr val="000000"/>
                </a:solidFill>
                <a:effectLst/>
                <a:latin typeface="Times New Roman" panose="02020603050405020304" pitchFamily="18" charset="0"/>
                <a:ea typeface="Microsoft Sans Serif" panose="020B0604020202020204" pitchFamily="34" charset="0"/>
              </a:rPr>
              <a:t>năm</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điển</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tích</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về</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sự</a:t>
            </a:r>
            <a:r>
              <a:rPr lang="en-US" sz="1800" dirty="0">
                <a:solidFill>
                  <a:srgbClr val="000000"/>
                </a:solidFill>
                <a:effectLst/>
                <a:latin typeface="Times New Roman" panose="02020603050405020304" pitchFamily="18" charset="0"/>
                <a:ea typeface="Microsoft Sans Serif" panose="020B0604020202020204" pitchFamily="34" charset="0"/>
              </a:rPr>
              <a:t> chia </a:t>
            </a:r>
            <a:r>
              <a:rPr lang="en-US" sz="1800" dirty="0" err="1">
                <a:solidFill>
                  <a:srgbClr val="000000"/>
                </a:solidFill>
                <a:effectLst/>
                <a:latin typeface="Times New Roman" panose="02020603050405020304" pitchFamily="18" charset="0"/>
                <a:ea typeface="Microsoft Sans Serif" panose="020B0604020202020204" pitchFamily="34" charset="0"/>
              </a:rPr>
              <a:t>ly</a:t>
            </a:r>
            <a:r>
              <a:rPr lang="en-US" sz="1800" dirty="0">
                <a:solidFill>
                  <a:srgbClr val="000000"/>
                </a:solidFill>
                <a:effectLst/>
                <a:latin typeface="Times New Roman" panose="02020603050405020304" pitchFamily="18" charset="0"/>
                <a:ea typeface="Microsoft Sans Serif" panose="020B0604020202020204" pitchFamily="34" charset="0"/>
              </a:rPr>
              <a:t>, tan </a:t>
            </a:r>
            <a:r>
              <a:rPr lang="en-US" sz="1800" dirty="0" err="1">
                <a:solidFill>
                  <a:srgbClr val="000000"/>
                </a:solidFill>
                <a:effectLst/>
                <a:latin typeface="Times New Roman" panose="02020603050405020304" pitchFamily="18" charset="0"/>
                <a:ea typeface="Microsoft Sans Serif" panose="020B0604020202020204" pitchFamily="34" charset="0"/>
              </a:rPr>
              <a:t>vỡ</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i="1" dirty="0" err="1">
                <a:solidFill>
                  <a:srgbClr val="000000"/>
                </a:solidFill>
                <a:effectLst/>
                <a:latin typeface="Times New Roman" panose="02020603050405020304" pitchFamily="18" charset="0"/>
                <a:ea typeface="Microsoft Sans Serif" panose="020B0604020202020204" pitchFamily="34" charset="0"/>
              </a:rPr>
              <a:t>Hẹn</a:t>
            </a:r>
            <a:r>
              <a:rPr lang="en-US" sz="1800" i="1" dirty="0">
                <a:solidFill>
                  <a:srgbClr val="000000"/>
                </a:solidFill>
                <a:effectLst/>
                <a:latin typeface="Times New Roman" panose="02020603050405020304" pitchFamily="18" charset="0"/>
                <a:ea typeface="Microsoft Sans Serif" panose="020B0604020202020204" pitchFamily="34" charset="0"/>
              </a:rPr>
              <a:t> </a:t>
            </a:r>
            <a:r>
              <a:rPr lang="en-US" sz="1800" i="1" dirty="0" err="1">
                <a:solidFill>
                  <a:srgbClr val="000000"/>
                </a:solidFill>
                <a:effectLst/>
                <a:latin typeface="Times New Roman" panose="02020603050405020304" pitchFamily="18" charset="0"/>
                <a:ea typeface="Microsoft Sans Serif" panose="020B0604020202020204" pitchFamily="34" charset="0"/>
              </a:rPr>
              <a:t>hò</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điển</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tích</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về</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lời</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thề</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ước</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hẹn</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i="1" dirty="0" err="1">
                <a:solidFill>
                  <a:srgbClr val="000000"/>
                </a:solidFill>
                <a:effectLst/>
                <a:latin typeface="Times New Roman" panose="02020603050405020304" pitchFamily="18" charset="0"/>
                <a:ea typeface="Microsoft Sans Serif" panose="020B0604020202020204" pitchFamily="34" charset="0"/>
              </a:rPr>
              <a:t>Cây</a:t>
            </a:r>
            <a:r>
              <a:rPr lang="en-US" sz="1800" i="1" dirty="0">
                <a:solidFill>
                  <a:srgbClr val="000000"/>
                </a:solidFill>
                <a:effectLst/>
                <a:latin typeface="Times New Roman" panose="02020603050405020304" pitchFamily="18" charset="0"/>
                <a:ea typeface="Microsoft Sans Serif" panose="020B0604020202020204" pitchFamily="34" charset="0"/>
              </a:rPr>
              <a:t> </a:t>
            </a:r>
            <a:r>
              <a:rPr lang="en-US" sz="1800" i="1" dirty="0" err="1">
                <a:solidFill>
                  <a:srgbClr val="000000"/>
                </a:solidFill>
                <a:effectLst/>
                <a:latin typeface="Times New Roman" panose="02020603050405020304" pitchFamily="18" charset="0"/>
                <a:ea typeface="Microsoft Sans Serif" panose="020B0604020202020204" pitchFamily="34" charset="0"/>
              </a:rPr>
              <a:t>đa</a:t>
            </a:r>
            <a:r>
              <a:rPr lang="en-US" sz="1800" i="1" dirty="0">
                <a:solidFill>
                  <a:srgbClr val="000000"/>
                </a:solidFill>
                <a:effectLst/>
                <a:latin typeface="Times New Roman" panose="02020603050405020304" pitchFamily="18" charset="0"/>
                <a:ea typeface="Microsoft Sans Serif" panose="020B0604020202020204" pitchFamily="34" charset="0"/>
              </a:rPr>
              <a:t> </a:t>
            </a:r>
            <a:r>
              <a:rPr lang="en-US" sz="1800" i="1" dirty="0" err="1">
                <a:solidFill>
                  <a:srgbClr val="000000"/>
                </a:solidFill>
                <a:effectLst/>
                <a:latin typeface="Times New Roman" panose="02020603050405020304" pitchFamily="18" charset="0"/>
                <a:ea typeface="Microsoft Sans Serif" panose="020B0604020202020204" pitchFamily="34" charset="0"/>
              </a:rPr>
              <a:t>bỉ</a:t>
            </a:r>
            <a:r>
              <a:rPr lang="en-US" sz="1800" i="1" dirty="0">
                <a:solidFill>
                  <a:srgbClr val="000000"/>
                </a:solidFill>
                <a:effectLst/>
                <a:latin typeface="Times New Roman" panose="02020603050405020304" pitchFamily="18" charset="0"/>
                <a:ea typeface="Microsoft Sans Serif" panose="020B0604020202020204" pitchFamily="34" charset="0"/>
              </a:rPr>
              <a:t> </a:t>
            </a:r>
            <a:r>
              <a:rPr lang="en-US" sz="1800" i="1" dirty="0" err="1">
                <a:solidFill>
                  <a:srgbClr val="000000"/>
                </a:solidFill>
                <a:effectLst/>
                <a:latin typeface="Times New Roman" panose="02020603050405020304" pitchFamily="18" charset="0"/>
                <a:ea typeface="Microsoft Sans Serif" panose="020B0604020202020204" pitchFamily="34" charset="0"/>
              </a:rPr>
              <a:t>bèo</a:t>
            </a:r>
            <a:r>
              <a:rPr lang="en-US" sz="1800" i="1" dirty="0">
                <a:solidFill>
                  <a:srgbClr val="000000"/>
                </a:solidFill>
                <a:effectLst/>
                <a:latin typeface="Times New Roman" panose="02020603050405020304" pitchFamily="18" charset="0"/>
                <a:ea typeface="Microsoft Sans Serif" panose="020B0604020202020204" pitchFamily="34" charset="0"/>
              </a:rPr>
              <a:t> </a:t>
            </a:r>
            <a:r>
              <a:rPr lang="en-US" sz="1800" i="1" dirty="0" err="1">
                <a:solidFill>
                  <a:srgbClr val="000000"/>
                </a:solidFill>
                <a:effectLst/>
                <a:latin typeface="Times New Roman" panose="02020603050405020304" pitchFamily="18" charset="0"/>
                <a:ea typeface="Microsoft Sans Serif" panose="020B0604020202020204" pitchFamily="34" charset="0"/>
              </a:rPr>
              <a:t>nước</a:t>
            </a:r>
            <a:r>
              <a:rPr lang="en-US" sz="1800" i="1" dirty="0">
                <a:solidFill>
                  <a:srgbClr val="000000"/>
                </a:solidFill>
                <a:effectLst/>
                <a:latin typeface="Times New Roman" panose="02020603050405020304" pitchFamily="18" charset="0"/>
                <a:ea typeface="Microsoft Sans Serif" panose="020B0604020202020204" pitchFamily="34" charset="0"/>
              </a:rPr>
              <a:t> </a:t>
            </a:r>
            <a:r>
              <a:rPr lang="en-US" sz="1800" i="1" dirty="0" err="1">
                <a:solidFill>
                  <a:srgbClr val="000000"/>
                </a:solidFill>
                <a:effectLst/>
                <a:latin typeface="Times New Roman" panose="02020603050405020304" pitchFamily="18" charset="0"/>
                <a:ea typeface="Microsoft Sans Serif" panose="020B0604020202020204" pitchFamily="34" charset="0"/>
              </a:rPr>
              <a:t>chảy</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điển</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tích</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về</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sự</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thay</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đổi</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biến</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động</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của</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thời</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gian</a:t>
            </a:r>
            <a:r>
              <a:rPr lang="en-US" sz="1800" dirty="0">
                <a:solidFill>
                  <a:srgbClr val="000000"/>
                </a:solidFill>
                <a:effectLst/>
                <a:latin typeface="Times New Roman" panose="02020603050405020304" pitchFamily="18" charset="0"/>
                <a:ea typeface="Microsoft Sans Serif" panose="020B0604020202020204" pitchFamily="34" charset="0"/>
              </a:rPr>
              <a:t>.</a:t>
            </a:r>
            <a:endParaRPr lang="en-US" sz="1800" dirty="0">
              <a:solidFill>
                <a:srgbClr val="000000"/>
              </a:solidFill>
              <a:effectLst/>
              <a:latin typeface="Microsoft Sans Serif" panose="020B0604020202020204" pitchFamily="34" charset="0"/>
              <a:ea typeface="Microsoft Sans Serif" panose="020B0604020202020204" pitchFamily="34" charset="0"/>
            </a:endParaRPr>
          </a:p>
        </p:txBody>
      </p:sp>
      <p:sp>
        <p:nvSpPr>
          <p:cNvPr id="4" name="TextBox 3">
            <a:extLst>
              <a:ext uri="{FF2B5EF4-FFF2-40B4-BE49-F238E27FC236}">
                <a16:creationId xmlns:a16="http://schemas.microsoft.com/office/drawing/2014/main" id="{6CFE1FC3-17D9-6787-C74F-B924165DC079}"/>
              </a:ext>
            </a:extLst>
          </p:cNvPr>
          <p:cNvSpPr txBox="1"/>
          <p:nvPr/>
        </p:nvSpPr>
        <p:spPr>
          <a:xfrm>
            <a:off x="3628326" y="3475505"/>
            <a:ext cx="5127376" cy="1477328"/>
          </a:xfrm>
          <a:prstGeom prst="rect">
            <a:avLst/>
          </a:prstGeom>
          <a:noFill/>
        </p:spPr>
        <p:txBody>
          <a:bodyPr wrap="square" rtlCol="0">
            <a:spAutoFit/>
          </a:bodyPr>
          <a:lstStyle/>
          <a:p>
            <a:pPr algn="just"/>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Tác</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dụng</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Thể</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hiện</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sự</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nuối</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tiếc</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xót</a:t>
            </a:r>
            <a:r>
              <a:rPr lang="en-US" sz="1800" dirty="0">
                <a:solidFill>
                  <a:srgbClr val="000000"/>
                </a:solidFill>
                <a:effectLst/>
                <a:latin typeface="Times New Roman" panose="02020603050405020304" pitchFamily="18" charset="0"/>
                <a:ea typeface="Microsoft Sans Serif" panose="020B0604020202020204" pitchFamily="34" charset="0"/>
              </a:rPr>
              <a:t> xa </a:t>
            </a:r>
            <a:r>
              <a:rPr lang="en-US" sz="1800" dirty="0" err="1">
                <a:solidFill>
                  <a:srgbClr val="000000"/>
                </a:solidFill>
                <a:effectLst/>
                <a:latin typeface="Times New Roman" panose="02020603050405020304" pitchFamily="18" charset="0"/>
                <a:ea typeface="Microsoft Sans Serif" panose="020B0604020202020204" pitchFamily="34" charset="0"/>
              </a:rPr>
              <a:t>cho</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mối</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tình</a:t>
            </a:r>
            <a:r>
              <a:rPr lang="en-US" sz="1800" dirty="0">
                <a:solidFill>
                  <a:srgbClr val="000000"/>
                </a:solidFill>
                <a:effectLst/>
                <a:latin typeface="Times New Roman" panose="02020603050405020304" pitchFamily="18" charset="0"/>
                <a:ea typeface="Microsoft Sans Serif" panose="020B0604020202020204" pitchFamily="34" charset="0"/>
              </a:rPr>
              <a:t> tan </a:t>
            </a:r>
            <a:r>
              <a:rPr lang="en-US" sz="1800" dirty="0" err="1">
                <a:solidFill>
                  <a:srgbClr val="000000"/>
                </a:solidFill>
                <a:effectLst/>
                <a:latin typeface="Times New Roman" panose="02020603050405020304" pitchFamily="18" charset="0"/>
                <a:ea typeface="Microsoft Sans Serif" panose="020B0604020202020204" pitchFamily="34" charset="0"/>
              </a:rPr>
              <a:t>vỡ</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của</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Thúy</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Kiều</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và</a:t>
            </a:r>
            <a:r>
              <a:rPr lang="en-US" sz="1800" dirty="0">
                <a:solidFill>
                  <a:srgbClr val="000000"/>
                </a:solidFill>
                <a:effectLst/>
                <a:latin typeface="Times New Roman" panose="02020603050405020304" pitchFamily="18" charset="0"/>
                <a:ea typeface="Microsoft Sans Serif" panose="020B0604020202020204" pitchFamily="34" charset="0"/>
              </a:rPr>
              <a:t> Kim </a:t>
            </a:r>
            <a:r>
              <a:rPr lang="en-US" sz="1800" dirty="0" err="1">
                <a:solidFill>
                  <a:srgbClr val="000000"/>
                </a:solidFill>
                <a:effectLst/>
                <a:latin typeface="Times New Roman" panose="02020603050405020304" pitchFamily="18" charset="0"/>
                <a:ea typeface="Microsoft Sans Serif" panose="020B0604020202020204" pitchFamily="34" charset="0"/>
              </a:rPr>
              <a:t>Trọng</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nhấn</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mạnh</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sự</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vô</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thường</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biến</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đổi</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của</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cuộc</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đời</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tạo</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nên</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giá</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trị</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nghệ</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thuật</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cho</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câu</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thơ</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giúp</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câu</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thơ</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trở</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nên</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hàm</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súc</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gợi</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cảm</a:t>
            </a:r>
            <a:r>
              <a:rPr lang="en-US" sz="1800" dirty="0">
                <a:solidFill>
                  <a:srgbClr val="000000"/>
                </a:solidFill>
                <a:effectLst/>
                <a:latin typeface="Times New Roman" panose="02020603050405020304" pitchFamily="18" charset="0"/>
                <a:ea typeface="Microsoft Sans Serif" panose="020B0604020202020204" pitchFamily="34" charset="0"/>
              </a:rPr>
              <a:t> </a:t>
            </a:r>
            <a:r>
              <a:rPr lang="en-US" sz="1800" dirty="0" err="1">
                <a:solidFill>
                  <a:srgbClr val="000000"/>
                </a:solidFill>
                <a:effectLst/>
                <a:latin typeface="Times New Roman" panose="02020603050405020304" pitchFamily="18" charset="0"/>
                <a:ea typeface="Microsoft Sans Serif" panose="020B0604020202020204" pitchFamily="34" charset="0"/>
              </a:rPr>
              <a:t>hơn</a:t>
            </a:r>
            <a:r>
              <a:rPr lang="en-US" sz="1800" dirty="0">
                <a:solidFill>
                  <a:srgbClr val="000000"/>
                </a:solidFill>
                <a:effectLst/>
                <a:latin typeface="Times New Roman" panose="02020603050405020304" pitchFamily="18" charset="0"/>
                <a:ea typeface="Microsoft Sans Serif" panose="020B0604020202020204" pitchFamily="34" charset="0"/>
              </a:rPr>
              <a:t>.</a:t>
            </a:r>
            <a:endParaRPr lang="en-US" sz="1800" dirty="0">
              <a:solidFill>
                <a:srgbClr val="000000"/>
              </a:solidFill>
              <a:effectLst/>
              <a:latin typeface="Microsoft Sans Serif" panose="020B0604020202020204" pitchFamily="34" charset="0"/>
              <a:ea typeface="Microsoft Sans Serif" panose="020B0604020202020204" pitchFamily="34" charset="0"/>
            </a:endParaRPr>
          </a:p>
        </p:txBody>
      </p:sp>
    </p:spTree>
    <p:extLst>
      <p:ext uri="{BB962C8B-B14F-4D97-AF65-F5344CB8AC3E}">
        <p14:creationId xmlns:p14="http://schemas.microsoft.com/office/powerpoint/2010/main" val="36002578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300" fill="hold"/>
                                        <p:tgtEl>
                                          <p:spTgt spid="35"/>
                                        </p:tgtEl>
                                        <p:attrNameLst>
                                          <p:attrName>ppt_w</p:attrName>
                                        </p:attrNameLst>
                                      </p:cBhvr>
                                      <p:tavLst>
                                        <p:tav tm="0">
                                          <p:val>
                                            <p:fltVal val="0"/>
                                          </p:val>
                                        </p:tav>
                                        <p:tav tm="100000">
                                          <p:val>
                                            <p:strVal val="#ppt_w"/>
                                          </p:val>
                                        </p:tav>
                                      </p:tavLst>
                                    </p:anim>
                                    <p:anim calcmode="lin" valueType="num">
                                      <p:cBhvr>
                                        <p:cTn id="8" dur="300" fill="hold"/>
                                        <p:tgtEl>
                                          <p:spTgt spid="35"/>
                                        </p:tgtEl>
                                        <p:attrNameLst>
                                          <p:attrName>ppt_h</p:attrName>
                                        </p:attrNameLst>
                                      </p:cBhvr>
                                      <p:tavLst>
                                        <p:tav tm="0">
                                          <p:val>
                                            <p:fltVal val="0"/>
                                          </p:val>
                                        </p:tav>
                                        <p:tav tm="100000">
                                          <p:val>
                                            <p:strVal val="#ppt_h"/>
                                          </p:val>
                                        </p:tav>
                                      </p:tavLst>
                                    </p:anim>
                                    <p:animEffect transition="in" filter="fade">
                                      <p:cBhvr>
                                        <p:cTn id="9" dur="300"/>
                                        <p:tgtEl>
                                          <p:spTgt spid="35"/>
                                        </p:tgtEl>
                                      </p:cBhvr>
                                    </p:animEffect>
                                  </p:childTnLst>
                                </p:cTn>
                              </p:par>
                            </p:childTnLst>
                          </p:cTn>
                        </p:par>
                        <p:par>
                          <p:cTn id="10" fill="hold">
                            <p:stCondLst>
                              <p:cond delay="3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3"/>
                                        </p:tgtEl>
                                        <p:attrNameLst>
                                          <p:attrName>style.visibility</p:attrName>
                                        </p:attrNameLst>
                                      </p:cBhvr>
                                      <p:to>
                                        <p:strVal val="visible"/>
                                      </p:to>
                                    </p:set>
                                    <p:anim calcmode="lin" valueType="num">
                                      <p:cBhvr>
                                        <p:cTn id="13" dur="4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33"/>
                                        </p:tgtEl>
                                        <p:attrNameLst>
                                          <p:attrName>ppt_y</p:attrName>
                                        </p:attrNameLst>
                                      </p:cBhvr>
                                      <p:tavLst>
                                        <p:tav tm="0">
                                          <p:val>
                                            <p:strVal val="#ppt_y"/>
                                          </p:val>
                                        </p:tav>
                                        <p:tav tm="100000">
                                          <p:val>
                                            <p:strVal val="#ppt_y"/>
                                          </p:val>
                                        </p:tav>
                                      </p:tavLst>
                                    </p:anim>
                                    <p:anim calcmode="lin" valueType="num">
                                      <p:cBhvr>
                                        <p:cTn id="15" dur="4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33"/>
                                        </p:tgtEl>
                                      </p:cBhvr>
                                    </p:animEffect>
                                  </p:childTnLst>
                                </p:cTn>
                              </p:par>
                            </p:childTnLst>
                          </p:cTn>
                        </p:par>
                        <p:par>
                          <p:cTn id="18" fill="hold">
                            <p:stCondLst>
                              <p:cond delay="6020"/>
                            </p:stCondLst>
                            <p:childTnLst>
                              <p:par>
                                <p:cTn id="19" presetID="21" presetClass="entr" presetSubtype="1"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heel(1)">
                                      <p:cBhvr>
                                        <p:cTn id="21" dur="2000"/>
                                        <p:tgtEl>
                                          <p:spTgt spid="16"/>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heel(1)">
                                      <p:cBhvr>
                                        <p:cTn id="24" dur="2000"/>
                                        <p:tgtEl>
                                          <p:spTgt spid="15"/>
                                        </p:tgtEl>
                                      </p:cBhvr>
                                    </p:animEffect>
                                  </p:childTnLst>
                                </p:cTn>
                              </p:par>
                            </p:childTnLst>
                          </p:cTn>
                        </p:par>
                        <p:par>
                          <p:cTn id="25" fill="hold">
                            <p:stCondLst>
                              <p:cond delay="8020"/>
                            </p:stCondLst>
                            <p:childTnLst>
                              <p:par>
                                <p:cTn id="26" presetID="5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Scale>
                                      <p:cBhvr>
                                        <p:cTn id="28" dur="5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500" decel="50000" fill="hold">
                                          <p:stCondLst>
                                            <p:cond delay="0"/>
                                          </p:stCondLst>
                                        </p:cTn>
                                        <p:tgtEl>
                                          <p:spTgt spid="17"/>
                                        </p:tgtEl>
                                        <p:attrNameLst>
                                          <p:attrName>ppt_x</p:attrName>
                                          <p:attrName>ppt_y</p:attrName>
                                        </p:attrNameLst>
                                      </p:cBhvr>
                                    </p:animMotion>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5" grpId="0" animBg="1"/>
      <p:bldP spid="16" grpId="0" animBg="1"/>
      <p:bldP spid="17" grpId="0" animBg="1"/>
      <p:bldP spid="2" grpId="0"/>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矩形 39"/>
          <p:cNvSpPr/>
          <p:nvPr/>
        </p:nvSpPr>
        <p:spPr>
          <a:xfrm>
            <a:off x="1" y="5064415"/>
            <a:ext cx="9142810" cy="78540"/>
          </a:xfrm>
          <a:prstGeom prst="rect">
            <a:avLst/>
          </a:prstGeom>
          <a:solidFill>
            <a:srgbClr val="922E17"/>
          </a:solidFill>
          <a:ln w="9525">
            <a:noFill/>
          </a:ln>
        </p:spPr>
        <p:txBody>
          <a:bodyPr/>
          <a:lstStyle/>
          <a:p>
            <a:pPr defTabSz="685434" fontAlgn="base">
              <a:spcBef>
                <a:spcPct val="0"/>
              </a:spcBef>
              <a:spcAft>
                <a:spcPct val="0"/>
              </a:spcAft>
            </a:pPr>
            <a:endParaRPr lang="zh-CN" altLang="en-US" sz="1349" dirty="0">
              <a:solidFill>
                <a:srgbClr val="424554"/>
              </a:solidFill>
              <a:ea typeface="宋体" panose="02010600030101010101" pitchFamily="2" charset="-122"/>
            </a:endParaRPr>
          </a:p>
        </p:txBody>
      </p:sp>
      <p:sp>
        <p:nvSpPr>
          <p:cNvPr id="33" name="TextBox 31"/>
          <p:cNvSpPr txBox="1"/>
          <p:nvPr/>
        </p:nvSpPr>
        <p:spPr>
          <a:xfrm>
            <a:off x="698499" y="96838"/>
            <a:ext cx="7046357" cy="400110"/>
          </a:xfrm>
          <a:prstGeom prst="rect">
            <a:avLst/>
          </a:prstGeom>
          <a:noFill/>
          <a:ln w="9525">
            <a:noFill/>
          </a:ln>
        </p:spPr>
        <p:txBody>
          <a:bodyPr wrap="square">
            <a:spAutoFit/>
          </a:bodyPr>
          <a:lstStyle/>
          <a:p>
            <a:r>
              <a:rPr lang="en-US" altLang="zh-CN" sz="2000" b="1" dirty="0">
                <a:solidFill>
                  <a:schemeClr val="accent2">
                    <a:lumMod val="10000"/>
                  </a:schemeClr>
                </a:solidFill>
                <a:ea typeface="微软雅黑" panose="020B0503020204020204" pitchFamily="34" charset="-122"/>
              </a:rPr>
              <a:t>5. </a:t>
            </a:r>
            <a:r>
              <a:rPr lang="en-US" altLang="zh-CN" sz="2000" dirty="0" err="1">
                <a:solidFill>
                  <a:schemeClr val="accent2">
                    <a:lumMod val="10000"/>
                  </a:schemeClr>
                </a:solidFill>
              </a:rPr>
              <a:t>Những</a:t>
            </a:r>
            <a:r>
              <a:rPr lang="en-US" altLang="zh-CN" sz="2000" dirty="0">
                <a:solidFill>
                  <a:schemeClr val="accent2">
                    <a:lumMod val="10000"/>
                  </a:schemeClr>
                </a:solidFill>
              </a:rPr>
              <a:t> </a:t>
            </a:r>
            <a:r>
              <a:rPr lang="en-US" altLang="zh-CN" sz="2000" dirty="0" err="1">
                <a:solidFill>
                  <a:schemeClr val="accent2">
                    <a:lumMod val="10000"/>
                  </a:schemeClr>
                </a:solidFill>
              </a:rPr>
              <a:t>lưu</a:t>
            </a:r>
            <a:r>
              <a:rPr lang="en-US" altLang="zh-CN" sz="2000" dirty="0">
                <a:solidFill>
                  <a:schemeClr val="accent2">
                    <a:lumMod val="10000"/>
                  </a:schemeClr>
                </a:solidFill>
              </a:rPr>
              <a:t> ý </a:t>
            </a:r>
            <a:r>
              <a:rPr lang="en-US" altLang="zh-CN" sz="2000" dirty="0" err="1">
                <a:solidFill>
                  <a:schemeClr val="accent2">
                    <a:lumMod val="10000"/>
                  </a:schemeClr>
                </a:solidFill>
              </a:rPr>
              <a:t>đ</a:t>
            </a:r>
            <a:r>
              <a:rPr lang="en-US" sz="2000" dirty="0" err="1">
                <a:solidFill>
                  <a:schemeClr val="accent2">
                    <a:lumMod val="10000"/>
                  </a:schemeClr>
                </a:solidFill>
              </a:rPr>
              <a:t>ể</a:t>
            </a:r>
            <a:r>
              <a:rPr lang="en-US" sz="2000" dirty="0">
                <a:solidFill>
                  <a:schemeClr val="accent2">
                    <a:lumMod val="10000"/>
                  </a:schemeClr>
                </a:solidFill>
              </a:rPr>
              <a:t> </a:t>
            </a:r>
            <a:r>
              <a:rPr lang="en-US" sz="2000" dirty="0" err="1">
                <a:solidFill>
                  <a:schemeClr val="accent2">
                    <a:lumMod val="10000"/>
                  </a:schemeClr>
                </a:solidFill>
              </a:rPr>
              <a:t>cuộc</a:t>
            </a:r>
            <a:r>
              <a:rPr lang="en-US" sz="2000" dirty="0">
                <a:solidFill>
                  <a:schemeClr val="accent2">
                    <a:lumMod val="10000"/>
                  </a:schemeClr>
                </a:solidFill>
              </a:rPr>
              <a:t> </a:t>
            </a:r>
            <a:r>
              <a:rPr lang="en-US" sz="2000" dirty="0" err="1">
                <a:solidFill>
                  <a:schemeClr val="accent2">
                    <a:lumMod val="10000"/>
                  </a:schemeClr>
                </a:solidFill>
              </a:rPr>
              <a:t>phỏng</a:t>
            </a:r>
            <a:r>
              <a:rPr lang="en-US" sz="2000" dirty="0">
                <a:solidFill>
                  <a:schemeClr val="accent2">
                    <a:lumMod val="10000"/>
                  </a:schemeClr>
                </a:solidFill>
              </a:rPr>
              <a:t> </a:t>
            </a:r>
            <a:r>
              <a:rPr lang="en-US" sz="2000" dirty="0" err="1">
                <a:solidFill>
                  <a:schemeClr val="accent2">
                    <a:lumMod val="10000"/>
                  </a:schemeClr>
                </a:solidFill>
              </a:rPr>
              <a:t>vấn</a:t>
            </a:r>
            <a:r>
              <a:rPr lang="en-US" sz="2000" dirty="0">
                <a:solidFill>
                  <a:schemeClr val="accent2">
                    <a:lumMod val="10000"/>
                  </a:schemeClr>
                </a:solidFill>
              </a:rPr>
              <a:t> </a:t>
            </a:r>
            <a:r>
              <a:rPr lang="en-US" sz="2000" dirty="0" err="1">
                <a:solidFill>
                  <a:schemeClr val="accent2">
                    <a:lumMod val="10000"/>
                  </a:schemeClr>
                </a:solidFill>
              </a:rPr>
              <a:t>có</a:t>
            </a:r>
            <a:r>
              <a:rPr lang="en-US" sz="2000" dirty="0">
                <a:solidFill>
                  <a:schemeClr val="accent2">
                    <a:lumMod val="10000"/>
                  </a:schemeClr>
                </a:solidFill>
              </a:rPr>
              <a:t> </a:t>
            </a:r>
            <a:r>
              <a:rPr lang="en-US" sz="2000" dirty="0" err="1">
                <a:solidFill>
                  <a:schemeClr val="accent2">
                    <a:lumMod val="10000"/>
                  </a:schemeClr>
                </a:solidFill>
              </a:rPr>
              <a:t>hiệu</a:t>
            </a:r>
            <a:r>
              <a:rPr lang="en-US" sz="2000" dirty="0">
                <a:solidFill>
                  <a:schemeClr val="accent2">
                    <a:lumMod val="10000"/>
                  </a:schemeClr>
                </a:solidFill>
              </a:rPr>
              <a:t> </a:t>
            </a:r>
            <a:r>
              <a:rPr lang="en-US" sz="2000" dirty="0" err="1">
                <a:solidFill>
                  <a:schemeClr val="accent2">
                    <a:lumMod val="10000"/>
                  </a:schemeClr>
                </a:solidFill>
              </a:rPr>
              <a:t>quả</a:t>
            </a:r>
            <a:endParaRPr lang="en-US" sz="2000" dirty="0">
              <a:solidFill>
                <a:schemeClr val="accent2">
                  <a:lumMod val="10000"/>
                </a:schemeClr>
              </a:solidFill>
            </a:endParaRPr>
          </a:p>
        </p:txBody>
      </p:sp>
      <p:sp>
        <p:nvSpPr>
          <p:cNvPr id="35" name="Freeform 5"/>
          <p:cNvSpPr>
            <a:spLocks noEditPoints="1"/>
          </p:cNvSpPr>
          <p:nvPr/>
        </p:nvSpPr>
        <p:spPr>
          <a:xfrm>
            <a:off x="204788" y="112713"/>
            <a:ext cx="493712"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rgbClr val="922E17"/>
          </a:solidFill>
          <a:ln w="9525">
            <a:noFill/>
          </a:ln>
        </p:spPr>
        <p:txBody>
          <a:bodyPr/>
          <a:lstStyle/>
          <a:p>
            <a:endParaRPr lang="zh-CN" altLang="en-US"/>
          </a:p>
        </p:txBody>
      </p:sp>
      <p:grpSp>
        <p:nvGrpSpPr>
          <p:cNvPr id="5" name="组合 4"/>
          <p:cNvGrpSpPr/>
          <p:nvPr/>
        </p:nvGrpSpPr>
        <p:grpSpPr>
          <a:xfrm>
            <a:off x="269735" y="898316"/>
            <a:ext cx="2244156" cy="4058209"/>
            <a:chOff x="899592" y="987574"/>
            <a:chExt cx="2484249" cy="2562072"/>
          </a:xfrm>
        </p:grpSpPr>
        <p:grpSp>
          <p:nvGrpSpPr>
            <p:cNvPr id="6" name="组合 5"/>
            <p:cNvGrpSpPr/>
            <p:nvPr/>
          </p:nvGrpSpPr>
          <p:grpSpPr>
            <a:xfrm>
              <a:off x="899592" y="987574"/>
              <a:ext cx="2484249" cy="2449994"/>
              <a:chOff x="899592" y="987574"/>
              <a:chExt cx="2484249" cy="2449994"/>
            </a:xfrm>
          </p:grpSpPr>
          <p:cxnSp>
            <p:nvCxnSpPr>
              <p:cNvPr id="14" name="直接连接符 13"/>
              <p:cNvCxnSpPr/>
              <p:nvPr/>
            </p:nvCxnSpPr>
            <p:spPr>
              <a:xfrm>
                <a:off x="899592" y="987574"/>
                <a:ext cx="2075400" cy="0"/>
              </a:xfrm>
              <a:prstGeom prst="line">
                <a:avLst/>
              </a:prstGeom>
              <a:ln w="12700">
                <a:solidFill>
                  <a:srgbClr val="922E17"/>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899592" y="987574"/>
                <a:ext cx="0" cy="1080120"/>
              </a:xfrm>
              <a:prstGeom prst="line">
                <a:avLst/>
              </a:prstGeom>
              <a:ln w="12700">
                <a:solidFill>
                  <a:srgbClr val="922E17"/>
                </a:solidFill>
              </a:ln>
            </p:spPr>
            <p:style>
              <a:lnRef idx="1">
                <a:schemeClr val="accent1"/>
              </a:lnRef>
              <a:fillRef idx="0">
                <a:schemeClr val="accent1"/>
              </a:fillRef>
              <a:effectRef idx="0">
                <a:schemeClr val="accent1"/>
              </a:effectRef>
              <a:fontRef idx="minor">
                <a:schemeClr val="tx1"/>
              </a:fontRef>
            </p:style>
          </p:cxnSp>
          <p:sp>
            <p:nvSpPr>
              <p:cNvPr id="16" name="Rectangle 4"/>
              <p:cNvSpPr/>
              <p:nvPr/>
            </p:nvSpPr>
            <p:spPr>
              <a:xfrm>
                <a:off x="1040160" y="1131589"/>
                <a:ext cx="2343681" cy="2305979"/>
              </a:xfrm>
              <a:prstGeom prst="rect">
                <a:avLst/>
              </a:prstGeom>
              <a:solidFill>
                <a:srgbClr val="922E17"/>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pic>
            <p:nvPicPr>
              <p:cNvPr id="17" name="Picture 2" descr="E:\PPT\0。图片\PNG\2、win7风格\灰色超全扁平化图标\826.png"/>
              <p:cNvPicPr>
                <a:picLocks noChangeAspect="1" noChangeArrowheads="1"/>
              </p:cNvPicPr>
              <p:nvPr/>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1039661" y="1103630"/>
                <a:ext cx="452760" cy="45276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6"/>
            <p:cNvSpPr txBox="1"/>
            <p:nvPr/>
          </p:nvSpPr>
          <p:spPr>
            <a:xfrm>
              <a:off x="1040568" y="1610654"/>
              <a:ext cx="2333615" cy="1938992"/>
            </a:xfrm>
            <a:prstGeom prst="rect">
              <a:avLst/>
            </a:prstGeom>
            <a:noFill/>
          </p:spPr>
          <p:txBody>
            <a:bodyPr wrap="square" rtlCol="0">
              <a:spAutoFit/>
            </a:bodyPr>
            <a:lstStyle/>
            <a:p>
              <a:pPr algn="just"/>
              <a:r>
                <a:rPr lang="en-US" sz="20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20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Chuẩn</a:t>
              </a:r>
              <a:r>
                <a:rPr lang="en-US" sz="20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20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bị</a:t>
              </a:r>
              <a:r>
                <a:rPr lang="en-US" sz="20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20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kỹ</a:t>
              </a:r>
              <a:r>
                <a:rPr lang="en-US" sz="20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20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lưỡng</a:t>
              </a:r>
              <a:r>
                <a:rPr lang="en-US" sz="20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20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các</a:t>
              </a:r>
              <a:r>
                <a:rPr lang="en-US" sz="20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20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câu</a:t>
              </a:r>
              <a:r>
                <a:rPr lang="en-US" sz="20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20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hỏi</a:t>
              </a:r>
              <a:r>
                <a:rPr lang="en-US" sz="20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20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thường</a:t>
              </a:r>
              <a:r>
                <a:rPr lang="en-US" sz="20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20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gặp</a:t>
              </a:r>
              <a:r>
                <a:rPr lang="en-US" sz="20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20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trong</a:t>
              </a:r>
              <a:r>
                <a:rPr lang="en-US" sz="20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20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phỏng</a:t>
              </a:r>
              <a:r>
                <a:rPr lang="en-US" sz="20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20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vấn</a:t>
              </a:r>
              <a:r>
                <a:rPr lang="en-US" sz="20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20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và</a:t>
              </a:r>
              <a:r>
                <a:rPr lang="en-US" sz="20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20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luyện</a:t>
              </a:r>
              <a:r>
                <a:rPr lang="en-US" sz="20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20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tập</a:t>
              </a:r>
              <a:r>
                <a:rPr lang="en-US" sz="20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20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trả</a:t>
              </a:r>
              <a:r>
                <a:rPr lang="en-US" sz="20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20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lời</a:t>
              </a:r>
              <a:r>
                <a:rPr lang="en-US" sz="2000" dirty="0">
                  <a:solidFill>
                    <a:schemeClr val="bg2">
                      <a:lumMod val="20000"/>
                      <a:lumOff val="80000"/>
                    </a:schemeClr>
                  </a:solidFill>
                  <a:effectLst/>
                  <a:latin typeface="Times New Roman" panose="02020603050405020304" pitchFamily="18" charset="0"/>
                  <a:ea typeface="Microsoft Sans Serif" panose="020B0604020202020204" pitchFamily="34" charset="0"/>
                </a:rPr>
                <a:t>.</a:t>
              </a:r>
              <a:endParaRPr lang="en-US" sz="2000" dirty="0">
                <a:solidFill>
                  <a:schemeClr val="bg2">
                    <a:lumMod val="20000"/>
                    <a:lumOff val="80000"/>
                  </a:schemeClr>
                </a:solidFill>
                <a:effectLst/>
                <a:latin typeface="Microsoft Sans Serif" panose="020B0604020202020204" pitchFamily="34" charset="0"/>
                <a:ea typeface="Microsoft Sans Serif" panose="020B0604020202020204" pitchFamily="34" charset="0"/>
              </a:endParaRPr>
            </a:p>
            <a:p>
              <a:pPr algn="just"/>
              <a:r>
                <a:rPr lang="en-US" sz="20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20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Chuẩn</a:t>
              </a:r>
              <a:r>
                <a:rPr lang="en-US" sz="20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20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bị</a:t>
              </a:r>
              <a:r>
                <a:rPr lang="en-US" sz="20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20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trang</a:t>
              </a:r>
              <a:r>
                <a:rPr lang="en-US" sz="20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20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phục</a:t>
              </a:r>
              <a:r>
                <a:rPr lang="en-US" sz="20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20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phù</a:t>
              </a:r>
              <a:r>
                <a:rPr lang="en-US" sz="20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20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hợp</a:t>
              </a:r>
              <a:r>
                <a:rPr lang="en-US" sz="20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20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lịch</a:t>
              </a:r>
              <a:r>
                <a:rPr lang="en-US" sz="20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20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sự</a:t>
              </a:r>
              <a:r>
                <a:rPr lang="en-US" sz="2000" dirty="0">
                  <a:solidFill>
                    <a:schemeClr val="bg2">
                      <a:lumMod val="20000"/>
                      <a:lumOff val="80000"/>
                    </a:schemeClr>
                  </a:solidFill>
                  <a:effectLst/>
                  <a:latin typeface="Times New Roman" panose="02020603050405020304" pitchFamily="18" charset="0"/>
                  <a:ea typeface="Microsoft Sans Serif" panose="020B0604020202020204" pitchFamily="34" charset="0"/>
                </a:rPr>
                <a:t>.</a:t>
              </a:r>
              <a:endParaRPr lang="en-US" sz="2000" dirty="0">
                <a:solidFill>
                  <a:schemeClr val="bg2">
                    <a:lumMod val="20000"/>
                    <a:lumOff val="80000"/>
                  </a:schemeClr>
                </a:solidFill>
                <a:effectLst/>
                <a:latin typeface="Microsoft Sans Serif" panose="020B0604020202020204" pitchFamily="34" charset="0"/>
                <a:ea typeface="Microsoft Sans Serif" panose="020B0604020202020204" pitchFamily="34" charset="0"/>
              </a:endParaRPr>
            </a:p>
          </p:txBody>
        </p:sp>
        <p:sp>
          <p:nvSpPr>
            <p:cNvPr id="53" name="TextBox 6">
              <a:extLst>
                <a:ext uri="{FF2B5EF4-FFF2-40B4-BE49-F238E27FC236}">
                  <a16:creationId xmlns:a16="http://schemas.microsoft.com/office/drawing/2014/main" id="{2D11AE01-FCD5-4779-4E6C-A756080877E8}"/>
                </a:ext>
              </a:extLst>
            </p:cNvPr>
            <p:cNvSpPr txBox="1"/>
            <p:nvPr/>
          </p:nvSpPr>
          <p:spPr>
            <a:xfrm>
              <a:off x="1570772" y="1136646"/>
              <a:ext cx="1704002" cy="446910"/>
            </a:xfrm>
            <a:prstGeom prst="rect">
              <a:avLst/>
            </a:prstGeom>
            <a:noFill/>
          </p:spPr>
          <p:txBody>
            <a:bodyPr wrap="square" rtlCol="0">
              <a:spAutoFit/>
            </a:bodyPr>
            <a:lstStyle/>
            <a:p>
              <a:pPr algn="just"/>
              <a:r>
                <a:rPr lang="en-US" sz="2000" b="1" dirty="0" err="1">
                  <a:solidFill>
                    <a:schemeClr val="bg2">
                      <a:lumMod val="20000"/>
                      <a:lumOff val="80000"/>
                    </a:schemeClr>
                  </a:solidFill>
                  <a:effectLst/>
                  <a:ea typeface="Microsoft Sans Serif" panose="020B0604020202020204" pitchFamily="34" charset="0"/>
                </a:rPr>
                <a:t>Trước</a:t>
              </a:r>
              <a:r>
                <a:rPr lang="en-US" sz="2000" b="1" dirty="0">
                  <a:solidFill>
                    <a:schemeClr val="bg2">
                      <a:lumMod val="20000"/>
                      <a:lumOff val="80000"/>
                    </a:schemeClr>
                  </a:solidFill>
                  <a:effectLst/>
                  <a:ea typeface="Microsoft Sans Serif" panose="020B0604020202020204" pitchFamily="34" charset="0"/>
                </a:rPr>
                <a:t> </a:t>
              </a:r>
              <a:r>
                <a:rPr lang="en-US" sz="2000" b="1" dirty="0" err="1">
                  <a:solidFill>
                    <a:schemeClr val="bg2">
                      <a:lumMod val="20000"/>
                      <a:lumOff val="80000"/>
                    </a:schemeClr>
                  </a:solidFill>
                  <a:effectLst/>
                  <a:ea typeface="Microsoft Sans Serif" panose="020B0604020202020204" pitchFamily="34" charset="0"/>
                </a:rPr>
                <a:t>khi</a:t>
              </a:r>
              <a:r>
                <a:rPr lang="en-US" sz="2000" b="1" dirty="0">
                  <a:solidFill>
                    <a:schemeClr val="bg2">
                      <a:lumMod val="20000"/>
                      <a:lumOff val="80000"/>
                    </a:schemeClr>
                  </a:solidFill>
                  <a:effectLst/>
                  <a:ea typeface="Microsoft Sans Serif" panose="020B0604020202020204" pitchFamily="34" charset="0"/>
                </a:rPr>
                <a:t> </a:t>
              </a:r>
              <a:r>
                <a:rPr lang="en-US" sz="2000" b="1" dirty="0" err="1">
                  <a:solidFill>
                    <a:schemeClr val="bg2">
                      <a:lumMod val="20000"/>
                      <a:lumOff val="80000"/>
                    </a:schemeClr>
                  </a:solidFill>
                  <a:effectLst/>
                  <a:ea typeface="Microsoft Sans Serif" panose="020B0604020202020204" pitchFamily="34" charset="0"/>
                </a:rPr>
                <a:t>phỏng</a:t>
              </a:r>
              <a:r>
                <a:rPr lang="en-US" sz="2000" b="1" dirty="0">
                  <a:solidFill>
                    <a:schemeClr val="bg2">
                      <a:lumMod val="20000"/>
                      <a:lumOff val="80000"/>
                    </a:schemeClr>
                  </a:solidFill>
                  <a:effectLst/>
                  <a:ea typeface="Microsoft Sans Serif" panose="020B0604020202020204" pitchFamily="34" charset="0"/>
                </a:rPr>
                <a:t> </a:t>
              </a:r>
              <a:r>
                <a:rPr lang="en-US" sz="2000" b="1" dirty="0" err="1">
                  <a:solidFill>
                    <a:schemeClr val="bg2">
                      <a:lumMod val="20000"/>
                      <a:lumOff val="80000"/>
                    </a:schemeClr>
                  </a:solidFill>
                  <a:effectLst/>
                  <a:ea typeface="Microsoft Sans Serif" panose="020B0604020202020204" pitchFamily="34" charset="0"/>
                </a:rPr>
                <a:t>vấn</a:t>
              </a:r>
              <a:endParaRPr lang="en-US" sz="2000" b="1" dirty="0">
                <a:solidFill>
                  <a:schemeClr val="bg2">
                    <a:lumMod val="20000"/>
                    <a:lumOff val="80000"/>
                  </a:schemeClr>
                </a:solidFill>
                <a:effectLst/>
                <a:ea typeface="Microsoft Sans Serif" panose="020B0604020202020204" pitchFamily="34" charset="0"/>
              </a:endParaRPr>
            </a:p>
          </p:txBody>
        </p:sp>
      </p:grpSp>
      <p:grpSp>
        <p:nvGrpSpPr>
          <p:cNvPr id="18" name="组合 17"/>
          <p:cNvGrpSpPr/>
          <p:nvPr/>
        </p:nvGrpSpPr>
        <p:grpSpPr>
          <a:xfrm>
            <a:off x="2591427" y="550257"/>
            <a:ext cx="4328843" cy="4507669"/>
            <a:chOff x="2010285" y="1348622"/>
            <a:chExt cx="4328843" cy="4507669"/>
          </a:xfrm>
        </p:grpSpPr>
        <p:cxnSp>
          <p:nvCxnSpPr>
            <p:cNvPr id="19" name="直接连接符 18"/>
            <p:cNvCxnSpPr/>
            <p:nvPr/>
          </p:nvCxnSpPr>
          <p:spPr>
            <a:xfrm>
              <a:off x="2010668" y="1348622"/>
              <a:ext cx="3259733" cy="0"/>
            </a:xfrm>
            <a:prstGeom prst="line">
              <a:avLst/>
            </a:prstGeom>
            <a:ln w="12700">
              <a:solidFill>
                <a:srgbClr val="922E17"/>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cxnSpLocks/>
            </p:cNvCxnSpPr>
            <p:nvPr/>
          </p:nvCxnSpPr>
          <p:spPr>
            <a:xfrm>
              <a:off x="2010285" y="1348622"/>
              <a:ext cx="0" cy="2022287"/>
            </a:xfrm>
            <a:prstGeom prst="line">
              <a:avLst/>
            </a:prstGeom>
            <a:ln w="12700">
              <a:solidFill>
                <a:srgbClr val="922E17"/>
              </a:solidFill>
            </a:ln>
          </p:spPr>
          <p:style>
            <a:lnRef idx="1">
              <a:schemeClr val="accent1"/>
            </a:lnRef>
            <a:fillRef idx="0">
              <a:schemeClr val="accent1"/>
            </a:fillRef>
            <a:effectRef idx="0">
              <a:schemeClr val="accent1"/>
            </a:effectRef>
            <a:fontRef idx="minor">
              <a:schemeClr val="tx1"/>
            </a:fontRef>
          </p:style>
        </p:cxnSp>
        <p:sp>
          <p:nvSpPr>
            <p:cNvPr id="21" name="Rectangle 4"/>
            <p:cNvSpPr/>
            <p:nvPr/>
          </p:nvSpPr>
          <p:spPr>
            <a:xfrm>
              <a:off x="2102582" y="1564251"/>
              <a:ext cx="4236546" cy="4292040"/>
            </a:xfrm>
            <a:prstGeom prst="rect">
              <a:avLst/>
            </a:prstGeom>
            <a:solidFill>
              <a:srgbClr val="922E17"/>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grpSp>
          <p:nvGrpSpPr>
            <p:cNvPr id="22" name="组合 21"/>
            <p:cNvGrpSpPr/>
            <p:nvPr/>
          </p:nvGrpSpPr>
          <p:grpSpPr>
            <a:xfrm>
              <a:off x="2171312" y="1655511"/>
              <a:ext cx="4052714" cy="4148055"/>
              <a:chOff x="3179424" y="1609812"/>
              <a:chExt cx="4052714" cy="4148055"/>
            </a:xfrm>
          </p:grpSpPr>
          <p:sp>
            <p:nvSpPr>
              <p:cNvPr id="25" name="TextBox 17"/>
              <p:cNvSpPr txBox="1"/>
              <p:nvPr/>
            </p:nvSpPr>
            <p:spPr>
              <a:xfrm>
                <a:off x="3857878" y="1609812"/>
                <a:ext cx="2543642" cy="369332"/>
              </a:xfrm>
              <a:prstGeom prst="rect">
                <a:avLst/>
              </a:prstGeom>
              <a:noFill/>
            </p:spPr>
            <p:txBody>
              <a:bodyPr wrap="square" rtlCol="0">
                <a:spAutoFit/>
              </a:bodyPr>
              <a:lstStyle/>
              <a:p>
                <a:r>
                  <a:rPr lang="en-US" altLang="zh-CN" sz="1800" b="1" dirty="0">
                    <a:solidFill>
                      <a:srgbClr val="FFFFFF"/>
                    </a:solidFill>
                    <a:latin typeface="+mj-lt"/>
                    <a:ea typeface="微软雅黑" pitchFamily="34" charset="-122"/>
                  </a:rPr>
                  <a:t>Trong </a:t>
                </a:r>
                <a:r>
                  <a:rPr lang="en-US" altLang="zh-CN" sz="1800" b="1" dirty="0" err="1">
                    <a:solidFill>
                      <a:srgbClr val="FFFFFF"/>
                    </a:solidFill>
                    <a:latin typeface="+mj-lt"/>
                    <a:ea typeface="微软雅黑" pitchFamily="34" charset="-122"/>
                  </a:rPr>
                  <a:t>khi</a:t>
                </a:r>
                <a:r>
                  <a:rPr lang="en-US" altLang="zh-CN" sz="1800" b="1" dirty="0">
                    <a:solidFill>
                      <a:srgbClr val="FFFFFF"/>
                    </a:solidFill>
                    <a:latin typeface="+mj-lt"/>
                    <a:ea typeface="微软雅黑" pitchFamily="34" charset="-122"/>
                  </a:rPr>
                  <a:t> </a:t>
                </a:r>
                <a:r>
                  <a:rPr lang="en-US" altLang="zh-CN" sz="1800" b="1" dirty="0" err="1">
                    <a:solidFill>
                      <a:srgbClr val="FFFFFF"/>
                    </a:solidFill>
                    <a:latin typeface="+mj-lt"/>
                    <a:ea typeface="微软雅黑" pitchFamily="34" charset="-122"/>
                  </a:rPr>
                  <a:t>phỏng</a:t>
                </a:r>
                <a:r>
                  <a:rPr lang="en-US" altLang="zh-CN" sz="1800" b="1" dirty="0">
                    <a:solidFill>
                      <a:srgbClr val="FFFFFF"/>
                    </a:solidFill>
                    <a:latin typeface="+mj-lt"/>
                    <a:ea typeface="微软雅黑" pitchFamily="34" charset="-122"/>
                  </a:rPr>
                  <a:t> </a:t>
                </a:r>
                <a:r>
                  <a:rPr lang="en-US" altLang="zh-CN" sz="1800" b="1" dirty="0" err="1">
                    <a:solidFill>
                      <a:srgbClr val="FFFFFF"/>
                    </a:solidFill>
                    <a:latin typeface="+mj-lt"/>
                    <a:ea typeface="微软雅黑" pitchFamily="34" charset="-122"/>
                  </a:rPr>
                  <a:t>vấn</a:t>
                </a:r>
                <a:endParaRPr lang="zh-CN" altLang="en-US" sz="1800" b="1" dirty="0">
                  <a:solidFill>
                    <a:srgbClr val="FFFFFF"/>
                  </a:solidFill>
                  <a:latin typeface="+mj-lt"/>
                  <a:ea typeface="微软雅黑" pitchFamily="34" charset="-122"/>
                </a:endParaRPr>
              </a:p>
            </p:txBody>
          </p:sp>
          <p:sp>
            <p:nvSpPr>
              <p:cNvPr id="26" name="TextBox 18"/>
              <p:cNvSpPr txBox="1"/>
              <p:nvPr/>
            </p:nvSpPr>
            <p:spPr>
              <a:xfrm>
                <a:off x="3179424" y="2064548"/>
                <a:ext cx="4052714" cy="3693319"/>
              </a:xfrm>
              <a:prstGeom prst="rect">
                <a:avLst/>
              </a:prstGeom>
              <a:noFill/>
            </p:spPr>
            <p:txBody>
              <a:bodyPr wrap="square" rtlCol="0">
                <a:spAutoFit/>
              </a:bodyPr>
              <a:lstStyle/>
              <a:p>
                <a:pPr algn="just"/>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Tạo</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ấn</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tượng</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tốt</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ban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đầu</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bằng</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cách</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mỉm</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cười</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chào</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hỏi</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và</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bắt</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tay</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với</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người</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phỏng</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vấn</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a:t>
                </a:r>
                <a:endParaRPr lang="en-US" sz="1800" dirty="0">
                  <a:solidFill>
                    <a:schemeClr val="bg2">
                      <a:lumMod val="20000"/>
                      <a:lumOff val="80000"/>
                    </a:schemeClr>
                  </a:solidFill>
                  <a:effectLst/>
                  <a:latin typeface="Microsoft Sans Serif" panose="020B0604020202020204" pitchFamily="34" charset="0"/>
                  <a:ea typeface="Microsoft Sans Serif" panose="020B0604020202020204" pitchFamily="34" charset="0"/>
                </a:endParaRPr>
              </a:p>
              <a:p>
                <a:pPr algn="just"/>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Thể</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hiện</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sự</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tự</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tin,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thoải</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mái</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và</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nhiệt</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tình</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trong</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suốt</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buổi</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phỏng</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vấn</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a:t>
                </a:r>
                <a:endParaRPr lang="en-US" sz="1800" dirty="0">
                  <a:solidFill>
                    <a:schemeClr val="bg2">
                      <a:lumMod val="20000"/>
                      <a:lumOff val="80000"/>
                    </a:schemeClr>
                  </a:solidFill>
                  <a:effectLst/>
                  <a:latin typeface="Microsoft Sans Serif" panose="020B0604020202020204" pitchFamily="34" charset="0"/>
                  <a:ea typeface="Microsoft Sans Serif" panose="020B0604020202020204" pitchFamily="34" charset="0"/>
                </a:endParaRPr>
              </a:p>
              <a:p>
                <a:pPr algn="just"/>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Lắng</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nghe</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cẩn</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thận</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câu</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hỏi</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của</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người</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phỏng</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vấn</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và</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trả</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lời</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một</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cách</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rõ</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ràng</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súc</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tích</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và</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đầy</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đủ</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thông</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tin.</a:t>
                </a:r>
                <a:endParaRPr lang="en-US" sz="1800" dirty="0">
                  <a:solidFill>
                    <a:schemeClr val="bg2">
                      <a:lumMod val="20000"/>
                      <a:lumOff val="80000"/>
                    </a:schemeClr>
                  </a:solidFill>
                  <a:effectLst/>
                  <a:latin typeface="Microsoft Sans Serif" panose="020B0604020202020204" pitchFamily="34" charset="0"/>
                  <a:ea typeface="Microsoft Sans Serif" panose="020B0604020202020204" pitchFamily="34" charset="0"/>
                </a:endParaRPr>
              </a:p>
              <a:p>
                <a:pPr algn="just"/>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Tránh</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nói</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dối</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hoặc</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phóng</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đại</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sự</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thật</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a:t>
                </a:r>
                <a:endParaRPr lang="en-US" sz="1800" dirty="0">
                  <a:solidFill>
                    <a:schemeClr val="bg2">
                      <a:lumMod val="20000"/>
                      <a:lumOff val="80000"/>
                    </a:schemeClr>
                  </a:solidFill>
                  <a:effectLst/>
                  <a:latin typeface="Microsoft Sans Serif" panose="020B0604020202020204" pitchFamily="34" charset="0"/>
                  <a:ea typeface="Microsoft Sans Serif" panose="020B0604020202020204" pitchFamily="34" charset="0"/>
                </a:endParaRPr>
              </a:p>
              <a:p>
                <a:pPr algn="just"/>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Đặt</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câu</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hỏi</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cho</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người</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phỏng</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vấn</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để</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thể</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hiện</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sự</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am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hiểu</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và</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quan</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tâm</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của</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bạn</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a:t>
                </a:r>
                <a:endParaRPr lang="en-US" sz="1800" dirty="0">
                  <a:solidFill>
                    <a:schemeClr val="bg2">
                      <a:lumMod val="20000"/>
                      <a:lumOff val="80000"/>
                    </a:schemeClr>
                  </a:solidFill>
                  <a:effectLst/>
                  <a:latin typeface="Microsoft Sans Serif" panose="020B0604020202020204" pitchFamily="34" charset="0"/>
                  <a:ea typeface="Microsoft Sans Serif" panose="020B0604020202020204" pitchFamily="34" charset="0"/>
                </a:endParaRPr>
              </a:p>
              <a:p>
                <a:pPr algn="just"/>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Cảm</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ơn</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người</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phỏng</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vấn</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đã</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dành</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thời</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gian</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cho</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 </a:t>
                </a:r>
                <a:r>
                  <a:rPr lang="en-US" sz="1800" dirty="0" err="1">
                    <a:solidFill>
                      <a:schemeClr val="bg2">
                        <a:lumMod val="20000"/>
                        <a:lumOff val="80000"/>
                      </a:schemeClr>
                    </a:solidFill>
                    <a:effectLst/>
                    <a:latin typeface="Times New Roman" panose="02020603050405020304" pitchFamily="18" charset="0"/>
                    <a:ea typeface="Microsoft Sans Serif" panose="020B0604020202020204" pitchFamily="34" charset="0"/>
                  </a:rPr>
                  <a:t>bạn</a:t>
                </a:r>
                <a:r>
                  <a:rPr lang="en-US" sz="1800" dirty="0">
                    <a:solidFill>
                      <a:schemeClr val="bg2">
                        <a:lumMod val="20000"/>
                        <a:lumOff val="80000"/>
                      </a:schemeClr>
                    </a:solidFill>
                    <a:effectLst/>
                    <a:latin typeface="Times New Roman" panose="02020603050405020304" pitchFamily="18" charset="0"/>
                    <a:ea typeface="Microsoft Sans Serif" panose="020B0604020202020204" pitchFamily="34" charset="0"/>
                  </a:rPr>
                  <a:t>.</a:t>
                </a:r>
                <a:endParaRPr lang="en-US" sz="1800" dirty="0">
                  <a:solidFill>
                    <a:schemeClr val="bg2">
                      <a:lumMod val="20000"/>
                      <a:lumOff val="80000"/>
                    </a:schemeClr>
                  </a:solidFill>
                  <a:effectLst/>
                  <a:latin typeface="Microsoft Sans Serif" panose="020B0604020202020204" pitchFamily="34" charset="0"/>
                  <a:ea typeface="Microsoft Sans Serif" panose="020B0604020202020204" pitchFamily="34" charset="0"/>
                </a:endParaRPr>
              </a:p>
            </p:txBody>
          </p:sp>
        </p:grpSp>
        <p:pic>
          <p:nvPicPr>
            <p:cNvPr id="23" name="Picture 3" descr="E:\PPT\0。图片\PNG\2、win7风格\灰色超全扁平化图标\824.png"/>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2188951" y="1580730"/>
              <a:ext cx="690578" cy="5967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组合 29"/>
          <p:cNvGrpSpPr/>
          <p:nvPr/>
        </p:nvGrpSpPr>
        <p:grpSpPr>
          <a:xfrm>
            <a:off x="7012566" y="1053970"/>
            <a:ext cx="2086489" cy="3774322"/>
            <a:chOff x="5940152" y="2807145"/>
            <a:chExt cx="2086489" cy="1880589"/>
          </a:xfrm>
        </p:grpSpPr>
        <p:cxnSp>
          <p:nvCxnSpPr>
            <p:cNvPr id="31" name="直接连接符 30"/>
            <p:cNvCxnSpPr/>
            <p:nvPr/>
          </p:nvCxnSpPr>
          <p:spPr>
            <a:xfrm>
              <a:off x="5940152" y="2807145"/>
              <a:ext cx="2075400" cy="0"/>
            </a:xfrm>
            <a:prstGeom prst="line">
              <a:avLst/>
            </a:prstGeom>
            <a:ln w="12700">
              <a:solidFill>
                <a:srgbClr val="922E17"/>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cxnSpLocks/>
            </p:cNvCxnSpPr>
            <p:nvPr/>
          </p:nvCxnSpPr>
          <p:spPr>
            <a:xfrm>
              <a:off x="5940152" y="2821183"/>
              <a:ext cx="0" cy="1027660"/>
            </a:xfrm>
            <a:prstGeom prst="line">
              <a:avLst/>
            </a:prstGeom>
            <a:ln w="12700">
              <a:solidFill>
                <a:srgbClr val="922E17"/>
              </a:solidFill>
            </a:ln>
          </p:spPr>
          <p:style>
            <a:lnRef idx="1">
              <a:schemeClr val="accent1"/>
            </a:lnRef>
            <a:fillRef idx="0">
              <a:schemeClr val="accent1"/>
            </a:fillRef>
            <a:effectRef idx="0">
              <a:schemeClr val="accent1"/>
            </a:effectRef>
            <a:fontRef idx="minor">
              <a:schemeClr val="tx1"/>
            </a:fontRef>
          </p:style>
        </p:cxnSp>
        <p:sp>
          <p:nvSpPr>
            <p:cNvPr id="34" name="Rectangle 4"/>
            <p:cNvSpPr/>
            <p:nvPr/>
          </p:nvSpPr>
          <p:spPr>
            <a:xfrm>
              <a:off x="6080720" y="2912738"/>
              <a:ext cx="1945921" cy="1747244"/>
            </a:xfrm>
            <a:prstGeom prst="rect">
              <a:avLst/>
            </a:prstGeom>
            <a:solidFill>
              <a:srgbClr val="922E17"/>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grpSp>
          <p:nvGrpSpPr>
            <p:cNvPr id="36" name="组合 35"/>
            <p:cNvGrpSpPr/>
            <p:nvPr/>
          </p:nvGrpSpPr>
          <p:grpSpPr>
            <a:xfrm>
              <a:off x="6121418" y="2893363"/>
              <a:ext cx="1872173" cy="1794371"/>
              <a:chOff x="4537242" y="1911560"/>
              <a:chExt cx="1872173" cy="1794371"/>
            </a:xfrm>
          </p:grpSpPr>
          <p:sp>
            <p:nvSpPr>
              <p:cNvPr id="38" name="TextBox 26"/>
              <p:cNvSpPr txBox="1"/>
              <p:nvPr/>
            </p:nvSpPr>
            <p:spPr>
              <a:xfrm>
                <a:off x="5082396" y="1911560"/>
                <a:ext cx="1239761" cy="571787"/>
              </a:xfrm>
              <a:prstGeom prst="rect">
                <a:avLst/>
              </a:prstGeom>
              <a:noFill/>
            </p:spPr>
            <p:txBody>
              <a:bodyPr wrap="square" rtlCol="0">
                <a:spAutoFit/>
              </a:bodyPr>
              <a:lstStyle/>
              <a:p>
                <a:r>
                  <a:rPr lang="en-US" altLang="zh-CN" sz="2000" b="1" dirty="0">
                    <a:solidFill>
                      <a:srgbClr val="FFFFFF"/>
                    </a:solidFill>
                    <a:latin typeface="+mj-lt"/>
                    <a:ea typeface="微软雅黑" pitchFamily="34" charset="-122"/>
                  </a:rPr>
                  <a:t>Sau </a:t>
                </a:r>
                <a:r>
                  <a:rPr lang="en-US" altLang="zh-CN" sz="2000" b="1" dirty="0" err="1">
                    <a:solidFill>
                      <a:srgbClr val="FFFFFF"/>
                    </a:solidFill>
                    <a:latin typeface="+mj-lt"/>
                    <a:ea typeface="微软雅黑" pitchFamily="34" charset="-122"/>
                  </a:rPr>
                  <a:t>phỏng</a:t>
                </a:r>
                <a:r>
                  <a:rPr lang="en-US" altLang="zh-CN" sz="2000" b="1" dirty="0">
                    <a:solidFill>
                      <a:srgbClr val="FFFFFF"/>
                    </a:solidFill>
                    <a:latin typeface="+mj-lt"/>
                    <a:ea typeface="微软雅黑" pitchFamily="34" charset="-122"/>
                  </a:rPr>
                  <a:t> </a:t>
                </a:r>
                <a:r>
                  <a:rPr lang="en-US" altLang="zh-CN" sz="2000" b="1" dirty="0" err="1">
                    <a:solidFill>
                      <a:srgbClr val="FFFFFF"/>
                    </a:solidFill>
                    <a:latin typeface="+mj-lt"/>
                    <a:ea typeface="微软雅黑" pitchFamily="34" charset="-122"/>
                  </a:rPr>
                  <a:t>vấn</a:t>
                </a:r>
                <a:endParaRPr lang="zh-CN" altLang="en-US" sz="2000" b="1" dirty="0">
                  <a:solidFill>
                    <a:srgbClr val="FFFFFF"/>
                  </a:solidFill>
                  <a:latin typeface="+mj-lt"/>
                  <a:ea typeface="微软雅黑" pitchFamily="34" charset="-122"/>
                </a:endParaRPr>
              </a:p>
            </p:txBody>
          </p:sp>
          <p:sp>
            <p:nvSpPr>
              <p:cNvPr id="39" name="TextBox 27"/>
              <p:cNvSpPr txBox="1"/>
              <p:nvPr/>
            </p:nvSpPr>
            <p:spPr>
              <a:xfrm>
                <a:off x="4537242" y="2441069"/>
                <a:ext cx="1872173" cy="1264862"/>
              </a:xfrm>
              <a:prstGeom prst="rect">
                <a:avLst/>
              </a:prstGeom>
              <a:noFill/>
            </p:spPr>
            <p:txBody>
              <a:bodyPr wrap="square" rtlCol="0">
                <a:spAutoFit/>
              </a:bodyPr>
              <a:lstStyle/>
              <a:p>
                <a:pPr algn="just"/>
                <a:r>
                  <a:rPr lang="en-US" sz="2000" dirty="0">
                    <a:solidFill>
                      <a:schemeClr val="bg2">
                        <a:lumMod val="20000"/>
                        <a:lumOff val="80000"/>
                      </a:schemeClr>
                    </a:solidFill>
                    <a:latin typeface="Times New Roman" panose="02020603050405020304" pitchFamily="18" charset="0"/>
                    <a:ea typeface="Times New Roman" panose="02020603050405020304" pitchFamily="18" charset="0"/>
                  </a:rPr>
                  <a:t>C</a:t>
                </a:r>
                <a:r>
                  <a:rPr lang="vi-VN" sz="2000" dirty="0">
                    <a:solidFill>
                      <a:schemeClr val="bg2">
                        <a:lumMod val="20000"/>
                        <a:lumOff val="80000"/>
                      </a:schemeClr>
                    </a:solidFill>
                    <a:effectLst/>
                    <a:latin typeface="Times New Roman" panose="02020603050405020304" pitchFamily="18" charset="0"/>
                    <a:ea typeface="Times New Roman" panose="02020603050405020304" pitchFamily="18" charset="0"/>
                  </a:rPr>
                  <a:t>ần đọc/ nghe kĩ lại nội dung phỏng vấn để biên tập nội dung phỏng vấn chính xác, đầy đủ.</a:t>
                </a:r>
                <a:endParaRPr lang="en-US" sz="2000" dirty="0">
                  <a:solidFill>
                    <a:schemeClr val="bg2">
                      <a:lumMod val="20000"/>
                      <a:lumOff val="80000"/>
                    </a:schemeClr>
                  </a:solidFill>
                  <a:effectLst/>
                  <a:latin typeface="Microsoft Sans Serif" panose="020B0604020202020204" pitchFamily="34" charset="0"/>
                  <a:ea typeface="Microsoft Sans Serif" panose="020B0604020202020204" pitchFamily="34" charset="0"/>
                </a:endParaRPr>
              </a:p>
            </p:txBody>
          </p:sp>
        </p:grpSp>
        <p:pic>
          <p:nvPicPr>
            <p:cNvPr id="37" name="Picture 4" descr="E:\PPT\0。图片\PNG\2、win7风格\灰色超全扁平化图标\970.png"/>
            <p:cNvPicPr>
              <a:picLocks noChangeAspect="1" noChangeArrowheads="1"/>
            </p:cNvPicPr>
            <p:nvPr/>
          </p:nvPicPr>
          <p:blipFill>
            <a:blip r:embed="rId4">
              <a:biLevel thresh="25000"/>
              <a:extLst>
                <a:ext uri="{28A0092B-C50C-407E-A947-70E740481C1C}">
                  <a14:useLocalDpi xmlns:a14="http://schemas.microsoft.com/office/drawing/2010/main" val="0"/>
                </a:ext>
              </a:extLst>
            </a:blip>
            <a:srcRect/>
            <a:stretch>
              <a:fillRect/>
            </a:stretch>
          </p:blipFill>
          <p:spPr bwMode="auto">
            <a:xfrm>
              <a:off x="6093622" y="2843846"/>
              <a:ext cx="572950" cy="46166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5279278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300" fill="hold"/>
                                        <p:tgtEl>
                                          <p:spTgt spid="35"/>
                                        </p:tgtEl>
                                        <p:attrNameLst>
                                          <p:attrName>ppt_w</p:attrName>
                                        </p:attrNameLst>
                                      </p:cBhvr>
                                      <p:tavLst>
                                        <p:tav tm="0">
                                          <p:val>
                                            <p:fltVal val="0"/>
                                          </p:val>
                                        </p:tav>
                                        <p:tav tm="100000">
                                          <p:val>
                                            <p:strVal val="#ppt_w"/>
                                          </p:val>
                                        </p:tav>
                                      </p:tavLst>
                                    </p:anim>
                                    <p:anim calcmode="lin" valueType="num">
                                      <p:cBhvr>
                                        <p:cTn id="8" dur="300" fill="hold"/>
                                        <p:tgtEl>
                                          <p:spTgt spid="35"/>
                                        </p:tgtEl>
                                        <p:attrNameLst>
                                          <p:attrName>ppt_h</p:attrName>
                                        </p:attrNameLst>
                                      </p:cBhvr>
                                      <p:tavLst>
                                        <p:tav tm="0">
                                          <p:val>
                                            <p:fltVal val="0"/>
                                          </p:val>
                                        </p:tav>
                                        <p:tav tm="100000">
                                          <p:val>
                                            <p:strVal val="#ppt_h"/>
                                          </p:val>
                                        </p:tav>
                                      </p:tavLst>
                                    </p:anim>
                                    <p:animEffect transition="in" filter="fade">
                                      <p:cBhvr>
                                        <p:cTn id="9" dur="300"/>
                                        <p:tgtEl>
                                          <p:spTgt spid="35"/>
                                        </p:tgtEl>
                                      </p:cBhvr>
                                    </p:animEffect>
                                  </p:childTnLst>
                                </p:cTn>
                              </p:par>
                            </p:childTnLst>
                          </p:cTn>
                        </p:par>
                        <p:par>
                          <p:cTn id="10" fill="hold">
                            <p:stCondLst>
                              <p:cond delay="3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3"/>
                                        </p:tgtEl>
                                        <p:attrNameLst>
                                          <p:attrName>style.visibility</p:attrName>
                                        </p:attrNameLst>
                                      </p:cBhvr>
                                      <p:to>
                                        <p:strVal val="visible"/>
                                      </p:to>
                                    </p:set>
                                    <p:anim calcmode="lin" valueType="num">
                                      <p:cBhvr>
                                        <p:cTn id="13" dur="4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33"/>
                                        </p:tgtEl>
                                        <p:attrNameLst>
                                          <p:attrName>ppt_y</p:attrName>
                                        </p:attrNameLst>
                                      </p:cBhvr>
                                      <p:tavLst>
                                        <p:tav tm="0">
                                          <p:val>
                                            <p:strVal val="#ppt_y"/>
                                          </p:val>
                                        </p:tav>
                                        <p:tav tm="100000">
                                          <p:val>
                                            <p:strVal val="#ppt_y"/>
                                          </p:val>
                                        </p:tav>
                                      </p:tavLst>
                                    </p:anim>
                                    <p:anim calcmode="lin" valueType="num">
                                      <p:cBhvr>
                                        <p:cTn id="15" dur="4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1+#ppt_w/2"/>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6"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1+#ppt_w/2"/>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nodeType="click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500" fill="hold"/>
                                        <p:tgtEl>
                                          <p:spTgt spid="30"/>
                                        </p:tgtEl>
                                        <p:attrNameLst>
                                          <p:attrName>ppt_x</p:attrName>
                                        </p:attrNameLst>
                                      </p:cBhvr>
                                      <p:tavLst>
                                        <p:tav tm="0">
                                          <p:val>
                                            <p:strVal val="1+#ppt_w/2"/>
                                          </p:val>
                                        </p:tav>
                                        <p:tav tm="100000">
                                          <p:val>
                                            <p:strVal val="#ppt_x"/>
                                          </p:val>
                                        </p:tav>
                                      </p:tavLst>
                                    </p:anim>
                                    <p:anim calcmode="lin" valueType="num">
                                      <p:cBhvr additive="base">
                                        <p:cTn id="3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4" cstate="print">
            <a:extLst>
              <a:ext uri="{BEBA8EAE-BF5A-486C-A8C5-ECC9F3942E4B}">
                <a14:imgProps xmlns:a14="http://schemas.microsoft.com/office/drawing/2010/main">
                  <a14:imgLayer r:embed="rId5">
                    <a14:imgEffect>
                      <a14:artisticBlur radius="39"/>
                    </a14:imgEffect>
                  </a14:imgLayer>
                </a14:imgProps>
              </a:ext>
              <a:ext uri="{28A0092B-C50C-407E-A947-70E740481C1C}">
                <a14:useLocalDpi xmlns:a14="http://schemas.microsoft.com/office/drawing/2010/main" val="0"/>
              </a:ext>
            </a:extLst>
          </a:blip>
          <a:srcRect b="14190"/>
          <a:stretch/>
        </p:blipFill>
        <p:spPr>
          <a:xfrm>
            <a:off x="0" y="0"/>
            <a:ext cx="9144000" cy="5145088"/>
          </a:xfrm>
          <a:prstGeom prst="rect">
            <a:avLst/>
          </a:prstGeom>
        </p:spPr>
      </p:pic>
      <p:sp>
        <p:nvSpPr>
          <p:cNvPr id="21" name="Freeform 5"/>
          <p:cNvSpPr/>
          <p:nvPr/>
        </p:nvSpPr>
        <p:spPr>
          <a:xfrm>
            <a:off x="8233646" y="1702651"/>
            <a:ext cx="909164" cy="1856408"/>
          </a:xfrm>
          <a:custGeom>
            <a:avLst/>
            <a:gdLst/>
            <a:ahLst/>
            <a:cxnLst>
              <a:cxn ang="0">
                <a:pos x="1212850" y="2476500"/>
              </a:cxn>
              <a:cxn ang="0">
                <a:pos x="19017" y="1273020"/>
              </a:cxn>
              <a:cxn ang="0">
                <a:pos x="19017" y="1202770"/>
              </a:cxn>
              <a:cxn ang="0">
                <a:pos x="1212850" y="0"/>
              </a:cxn>
              <a:cxn ang="0">
                <a:pos x="1212850" y="2476500"/>
              </a:cxn>
            </a:cxnLst>
            <a:rect l="0" t="0" r="0" b="0"/>
            <a:pathLst>
              <a:path w="1722" h="3490">
                <a:moveTo>
                  <a:pt x="1722" y="3490"/>
                </a:moveTo>
                <a:lnTo>
                  <a:pt x="27" y="1794"/>
                </a:lnTo>
                <a:cubicBezTo>
                  <a:pt x="0" y="1767"/>
                  <a:pt x="0" y="1723"/>
                  <a:pt x="27" y="1695"/>
                </a:cubicBezTo>
                <a:lnTo>
                  <a:pt x="1722" y="0"/>
                </a:lnTo>
                <a:lnTo>
                  <a:pt x="1722" y="3490"/>
                </a:lnTo>
                <a:close/>
              </a:path>
            </a:pathLst>
          </a:custGeom>
          <a:solidFill>
            <a:srgbClr val="291618"/>
          </a:solidFill>
          <a:ln w="9525">
            <a:noFill/>
          </a:ln>
        </p:spPr>
        <p:txBody>
          <a:bodyPr/>
          <a:lstStyle/>
          <a:p>
            <a:pPr defTabSz="685434" fontAlgn="base">
              <a:spcBef>
                <a:spcPct val="0"/>
              </a:spcBef>
              <a:spcAft>
                <a:spcPct val="0"/>
              </a:spcAft>
            </a:pPr>
            <a:endParaRPr lang="zh-CN" altLang="en-US" sz="1349">
              <a:solidFill>
                <a:srgbClr val="424554"/>
              </a:solidFill>
              <a:ea typeface="宋体" panose="02010600030101010101" pitchFamily="2" charset="-122"/>
            </a:endParaRPr>
          </a:p>
        </p:txBody>
      </p:sp>
      <p:sp>
        <p:nvSpPr>
          <p:cNvPr id="24" name="Freeform 6"/>
          <p:cNvSpPr/>
          <p:nvPr/>
        </p:nvSpPr>
        <p:spPr>
          <a:xfrm>
            <a:off x="8236027" y="1331369"/>
            <a:ext cx="906784" cy="1856408"/>
          </a:xfrm>
          <a:custGeom>
            <a:avLst/>
            <a:gdLst/>
            <a:ahLst/>
            <a:cxnLst>
              <a:cxn ang="0">
                <a:pos x="1209675" y="2476500"/>
              </a:cxn>
              <a:cxn ang="0">
                <a:pos x="22532" y="1279407"/>
              </a:cxn>
              <a:cxn ang="0">
                <a:pos x="22532" y="1197093"/>
              </a:cxn>
              <a:cxn ang="0">
                <a:pos x="1209675" y="0"/>
              </a:cxn>
              <a:cxn ang="0">
                <a:pos x="1209675" y="2476500"/>
              </a:cxn>
            </a:cxnLst>
            <a:rect l="0" t="0" r="0" b="0"/>
            <a:pathLst>
              <a:path w="1718" h="3490">
                <a:moveTo>
                  <a:pt x="1718" y="3490"/>
                </a:moveTo>
                <a:lnTo>
                  <a:pt x="32" y="1803"/>
                </a:lnTo>
                <a:cubicBezTo>
                  <a:pt x="0" y="1771"/>
                  <a:pt x="0" y="1719"/>
                  <a:pt x="32" y="1687"/>
                </a:cubicBezTo>
                <a:lnTo>
                  <a:pt x="1718" y="0"/>
                </a:lnTo>
                <a:lnTo>
                  <a:pt x="1718" y="3490"/>
                </a:lnTo>
                <a:close/>
              </a:path>
            </a:pathLst>
          </a:custGeom>
          <a:solidFill>
            <a:srgbClr val="922E17"/>
          </a:solidFill>
          <a:ln w="9525">
            <a:noFill/>
          </a:ln>
        </p:spPr>
        <p:txBody>
          <a:bodyPr/>
          <a:lstStyle/>
          <a:p>
            <a:pPr defTabSz="685434" fontAlgn="base">
              <a:spcBef>
                <a:spcPct val="0"/>
              </a:spcBef>
              <a:spcAft>
                <a:spcPct val="0"/>
              </a:spcAft>
            </a:pPr>
            <a:endParaRPr lang="zh-CN" altLang="en-US" sz="1349">
              <a:solidFill>
                <a:srgbClr val="424554"/>
              </a:solidFill>
              <a:ea typeface="宋体" panose="02010600030101010101" pitchFamily="2" charset="-122"/>
            </a:endParaRPr>
          </a:p>
        </p:txBody>
      </p:sp>
      <p:sp>
        <p:nvSpPr>
          <p:cNvPr id="32" name="矩形 31"/>
          <p:cNvSpPr/>
          <p:nvPr/>
        </p:nvSpPr>
        <p:spPr>
          <a:xfrm>
            <a:off x="1279000" y="1142678"/>
            <a:ext cx="6689275" cy="1292662"/>
          </a:xfrm>
          <a:prstGeom prst="rect">
            <a:avLst/>
          </a:prstGeom>
          <a:noFill/>
          <a:ln>
            <a:noFill/>
          </a:ln>
        </p:spPr>
        <p:txBody>
          <a:bodyPr vert="horz" wrap="square" lIns="0" tIns="0" rIns="0" bIns="0" numCol="1" anchor="t" anchorCtr="0" compatLnSpc="1">
            <a:spAutoFit/>
          </a:bodyPr>
          <a:lstStyle/>
          <a:p>
            <a:r>
              <a:rPr lang="en-US" sz="2800" b="1" dirty="0">
                <a:solidFill>
                  <a:schemeClr val="bg2">
                    <a:lumMod val="20000"/>
                    <a:lumOff val="80000"/>
                  </a:schemeClr>
                </a:solidFill>
                <a:latin typeface="Tahoma" panose="020B0604030504040204" pitchFamily="34" charset="0"/>
                <a:ea typeface="Tahoma" panose="020B0604030504040204" pitchFamily="34" charset="0"/>
                <a:cs typeface="Tahoma" panose="020B0604030504040204" pitchFamily="34" charset="0"/>
              </a:rPr>
              <a:t>Văn </a:t>
            </a:r>
            <a:r>
              <a:rPr lang="en-US" sz="2800" b="1" dirty="0" err="1">
                <a:solidFill>
                  <a:schemeClr val="bg2">
                    <a:lumMod val="20000"/>
                    <a:lumOff val="80000"/>
                  </a:schemeClr>
                </a:solidFill>
                <a:latin typeface="Tahoma" panose="020B0604030504040204" pitchFamily="34" charset="0"/>
                <a:ea typeface="Tahoma" panose="020B0604030504040204" pitchFamily="34" charset="0"/>
                <a:cs typeface="Tahoma" panose="020B0604030504040204" pitchFamily="34" charset="0"/>
              </a:rPr>
              <a:t>bản</a:t>
            </a:r>
            <a:r>
              <a:rPr lang="en-US" sz="2800" b="1" dirty="0">
                <a:solidFill>
                  <a:schemeClr val="bg2">
                    <a:lumMod val="20000"/>
                    <a:lumOff val="80000"/>
                  </a:schemeClr>
                </a:solidFill>
                <a:latin typeface="Tahoma" panose="020B0604030504040204" pitchFamily="34" charset="0"/>
                <a:ea typeface="Tahoma" panose="020B0604030504040204" pitchFamily="34" charset="0"/>
                <a:cs typeface="Tahoma" panose="020B0604030504040204" pitchFamily="34" charset="0"/>
              </a:rPr>
              <a:t> (3): </a:t>
            </a:r>
            <a:r>
              <a:rPr lang="en-GB" sz="2800" b="1" dirty="0">
                <a:solidFill>
                  <a:schemeClr val="bg2">
                    <a:lumMod val="20000"/>
                    <a:lumOff val="80000"/>
                  </a:schemeClr>
                </a:solidFill>
                <a:latin typeface="Tahoma" panose="020B0604030504040204" pitchFamily="34" charset="0"/>
                <a:ea typeface="Tahoma" panose="020B0604030504040204" pitchFamily="34" charset="0"/>
                <a:cs typeface="Tahoma" panose="020B0604030504040204" pitchFamily="34" charset="0"/>
              </a:rPr>
              <a:t>Đ</a:t>
            </a:r>
            <a:r>
              <a:rPr lang="vi-VN" sz="2800" b="1" dirty="0">
                <a:solidFill>
                  <a:schemeClr val="bg2">
                    <a:lumMod val="20000"/>
                    <a:lumOff val="80000"/>
                  </a:schemeClr>
                </a:solidFill>
                <a:latin typeface="Tahoma" panose="020B0604030504040204" pitchFamily="34" charset="0"/>
                <a:ea typeface="Tahoma" panose="020B0604030504040204" pitchFamily="34" charset="0"/>
                <a:cs typeface="Tahoma" panose="020B0604030504040204" pitchFamily="34" charset="0"/>
              </a:rPr>
              <a:t>ọc kết nối chủ điểm: </a:t>
            </a:r>
            <a:endParaRPr lang="en-US" sz="2800" dirty="0">
              <a:solidFill>
                <a:schemeClr val="bg2">
                  <a:lumMod val="20000"/>
                  <a:lumOff val="80000"/>
                </a:schemeClr>
              </a:solidFill>
              <a:latin typeface="Tahoma" panose="020B0604030504040204" pitchFamily="34" charset="0"/>
              <a:ea typeface="Tahoma" panose="020B0604030504040204" pitchFamily="34" charset="0"/>
              <a:cs typeface="Tahoma" panose="020B0604030504040204" pitchFamily="34" charset="0"/>
            </a:endParaRPr>
          </a:p>
          <a:p>
            <a:r>
              <a:rPr lang="vi-VN" sz="2800" b="1" dirty="0">
                <a:solidFill>
                  <a:schemeClr val="bg2">
                    <a:lumMod val="20000"/>
                    <a:lumOff val="80000"/>
                  </a:schemeClr>
                </a:solidFill>
                <a:latin typeface="Tahoma" panose="020B0604030504040204" pitchFamily="34" charset="0"/>
                <a:ea typeface="Tahoma" panose="020B0604030504040204" pitchFamily="34" charset="0"/>
                <a:cs typeface="Tahoma" panose="020B0604030504040204" pitchFamily="34" charset="0"/>
              </a:rPr>
              <a:t>NHÂN VẬT LÍ TƯỞNG TRONG KẾT THÚC CỦA TRUYỆN CỔ TÍCH THẦN KÌ </a:t>
            </a:r>
            <a:endParaRPr lang="en-US" sz="2800" dirty="0">
              <a:solidFill>
                <a:schemeClr val="bg2">
                  <a:lumMod val="20000"/>
                  <a:lumOff val="8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a:off x="5616824" y="2987856"/>
            <a:ext cx="2662042" cy="461665"/>
          </a:xfrm>
          <a:prstGeom prst="rect">
            <a:avLst/>
          </a:prstGeom>
          <a:noFill/>
          <a:ln w="9525">
            <a:noFill/>
          </a:ln>
        </p:spPr>
        <p:txBody>
          <a:bodyPr wrap="square">
            <a:spAutoFit/>
          </a:bodyPr>
          <a:lstStyle/>
          <a:p>
            <a:pPr defTabSz="685434" fontAlgn="base">
              <a:spcBef>
                <a:spcPct val="0"/>
              </a:spcBef>
              <a:spcAft>
                <a:spcPct val="0"/>
              </a:spcAft>
            </a:pPr>
            <a:r>
              <a:rPr lang="en-US" altLang="zh-CN" sz="2400" b="1" dirty="0" err="1">
                <a:solidFill>
                  <a:schemeClr val="bg2">
                    <a:lumMod val="20000"/>
                    <a:lumOff val="80000"/>
                  </a:schemeClr>
                </a:solidFill>
                <a:latin typeface="Times New Roman" panose="02020603050405020304" pitchFamily="18" charset="0"/>
                <a:cs typeface="Times New Roman" panose="02020603050405020304" pitchFamily="18" charset="0"/>
              </a:rPr>
              <a:t>Nguyễn</a:t>
            </a:r>
            <a:r>
              <a:rPr lang="en-US" altLang="zh-CN" sz="2400" b="1" dirty="0">
                <a:solidFill>
                  <a:schemeClr val="bg2">
                    <a:lumMod val="20000"/>
                    <a:lumOff val="80000"/>
                  </a:schemeClr>
                </a:solidFill>
                <a:latin typeface="Times New Roman" panose="02020603050405020304" pitchFamily="18" charset="0"/>
                <a:cs typeface="Times New Roman" panose="02020603050405020304" pitchFamily="18" charset="0"/>
              </a:rPr>
              <a:t> </a:t>
            </a:r>
            <a:r>
              <a:rPr lang="en-US" altLang="zh-CN" sz="2400" b="1" dirty="0" err="1">
                <a:solidFill>
                  <a:schemeClr val="bg2">
                    <a:lumMod val="20000"/>
                    <a:lumOff val="80000"/>
                  </a:schemeClr>
                </a:solidFill>
                <a:latin typeface="Times New Roman" panose="02020603050405020304" pitchFamily="18" charset="0"/>
                <a:cs typeface="Times New Roman" panose="02020603050405020304" pitchFamily="18" charset="0"/>
              </a:rPr>
              <a:t>Tấn</a:t>
            </a:r>
            <a:r>
              <a:rPr lang="en-US" altLang="zh-CN" sz="2400" b="1" dirty="0">
                <a:solidFill>
                  <a:schemeClr val="bg2">
                    <a:lumMod val="20000"/>
                    <a:lumOff val="80000"/>
                  </a:schemeClr>
                </a:solidFill>
                <a:latin typeface="Times New Roman" panose="02020603050405020304" pitchFamily="18" charset="0"/>
                <a:cs typeface="Times New Roman" panose="02020603050405020304" pitchFamily="18" charset="0"/>
              </a:rPr>
              <a:t> </a:t>
            </a:r>
            <a:r>
              <a:rPr lang="en-US" altLang="zh-CN" sz="2400" b="1" dirty="0" err="1">
                <a:solidFill>
                  <a:schemeClr val="bg2">
                    <a:lumMod val="20000"/>
                    <a:lumOff val="80000"/>
                  </a:schemeClr>
                </a:solidFill>
                <a:latin typeface="Times New Roman" panose="02020603050405020304" pitchFamily="18" charset="0"/>
                <a:cs typeface="Times New Roman" panose="02020603050405020304" pitchFamily="18" charset="0"/>
              </a:rPr>
              <a:t>Phát</a:t>
            </a:r>
            <a:endParaRPr lang="zh-CN" altLang="en-US" sz="2400" b="1" dirty="0">
              <a:solidFill>
                <a:schemeClr val="bg2">
                  <a:lumMod val="20000"/>
                  <a:lumOff val="80000"/>
                </a:schemeClr>
              </a:solidFill>
              <a:latin typeface="Times New Roman" panose="02020603050405020304" pitchFamily="18" charset="0"/>
              <a:cs typeface="Times New Roman" panose="02020603050405020304" pitchFamily="18" charset="0"/>
            </a:endParaRPr>
          </a:p>
        </p:txBody>
      </p:sp>
      <p:sp>
        <p:nvSpPr>
          <p:cNvPr id="18" name="Freeform 21"/>
          <p:cNvSpPr>
            <a:spLocks noEditPoints="1"/>
          </p:cNvSpPr>
          <p:nvPr/>
        </p:nvSpPr>
        <p:spPr>
          <a:xfrm>
            <a:off x="2872673" y="3037837"/>
            <a:ext cx="199921" cy="201111"/>
          </a:xfrm>
          <a:custGeom>
            <a:avLst/>
            <a:gdLst/>
            <a:ahLst/>
            <a:cxnLst>
              <a:cxn ang="0">
                <a:pos x="133350" y="0"/>
              </a:cxn>
              <a:cxn ang="0">
                <a:pos x="266700" y="134144"/>
              </a:cxn>
              <a:cxn ang="0">
                <a:pos x="133350" y="268288"/>
              </a:cxn>
              <a:cxn ang="0">
                <a:pos x="0" y="134144"/>
              </a:cxn>
              <a:cxn ang="0">
                <a:pos x="133350" y="0"/>
              </a:cxn>
              <a:cxn ang="0">
                <a:pos x="112835" y="228159"/>
              </a:cxn>
              <a:cxn ang="0">
                <a:pos x="153865" y="228159"/>
              </a:cxn>
              <a:cxn ang="0">
                <a:pos x="153865" y="155928"/>
              </a:cxn>
              <a:cxn ang="0">
                <a:pos x="226809" y="155928"/>
              </a:cxn>
              <a:cxn ang="0">
                <a:pos x="226809" y="113506"/>
              </a:cxn>
              <a:cxn ang="0">
                <a:pos x="153865" y="113506"/>
              </a:cxn>
              <a:cxn ang="0">
                <a:pos x="153865" y="40129"/>
              </a:cxn>
              <a:cxn ang="0">
                <a:pos x="112835" y="40129"/>
              </a:cxn>
              <a:cxn ang="0">
                <a:pos x="112835" y="113506"/>
              </a:cxn>
              <a:cxn ang="0">
                <a:pos x="39891" y="113506"/>
              </a:cxn>
              <a:cxn ang="0">
                <a:pos x="39891" y="155928"/>
              </a:cxn>
              <a:cxn ang="0">
                <a:pos x="112835" y="155928"/>
              </a:cxn>
              <a:cxn ang="0">
                <a:pos x="112835" y="228159"/>
              </a:cxn>
            </a:cxnLst>
            <a:rect l="0" t="0" r="0" b="0"/>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alpha val="100000"/>
            </a:schemeClr>
          </a:solidFill>
          <a:ln w="9525">
            <a:noFill/>
          </a:ln>
        </p:spPr>
        <p:txBody>
          <a:bodyPr/>
          <a:lstStyle/>
          <a:p>
            <a:pPr defTabSz="685434" fontAlgn="base">
              <a:spcBef>
                <a:spcPct val="0"/>
              </a:spcBef>
              <a:spcAft>
                <a:spcPct val="0"/>
              </a:spcAft>
            </a:pPr>
            <a:endParaRPr lang="zh-CN" altLang="en-US" sz="1349">
              <a:solidFill>
                <a:srgbClr val="424554"/>
              </a:solidFill>
              <a:ea typeface="宋体" panose="02010600030101010101" pitchFamily="2" charset="-122"/>
            </a:endParaRPr>
          </a:p>
        </p:txBody>
      </p:sp>
      <p:sp>
        <p:nvSpPr>
          <p:cNvPr id="19" name="Freeform 22"/>
          <p:cNvSpPr>
            <a:spLocks noEditPoints="1"/>
          </p:cNvSpPr>
          <p:nvPr/>
        </p:nvSpPr>
        <p:spPr>
          <a:xfrm>
            <a:off x="5393104" y="3037837"/>
            <a:ext cx="199921" cy="201111"/>
          </a:xfrm>
          <a:custGeom>
            <a:avLst/>
            <a:gdLst/>
            <a:ahLst/>
            <a:cxnLst>
              <a:cxn ang="0">
                <a:pos x="133350" y="0"/>
              </a:cxn>
              <a:cxn ang="0">
                <a:pos x="266700" y="134144"/>
              </a:cxn>
              <a:cxn ang="0">
                <a:pos x="133350" y="268288"/>
              </a:cxn>
              <a:cxn ang="0">
                <a:pos x="0" y="134144"/>
              </a:cxn>
              <a:cxn ang="0">
                <a:pos x="133350" y="0"/>
              </a:cxn>
              <a:cxn ang="0">
                <a:pos x="112835" y="228159"/>
              </a:cxn>
              <a:cxn ang="0">
                <a:pos x="153865" y="228159"/>
              </a:cxn>
              <a:cxn ang="0">
                <a:pos x="153865" y="155928"/>
              </a:cxn>
              <a:cxn ang="0">
                <a:pos x="226809" y="155928"/>
              </a:cxn>
              <a:cxn ang="0">
                <a:pos x="226809" y="112360"/>
              </a:cxn>
              <a:cxn ang="0">
                <a:pos x="153865" y="112360"/>
              </a:cxn>
              <a:cxn ang="0">
                <a:pos x="153865" y="40129"/>
              </a:cxn>
              <a:cxn ang="0">
                <a:pos x="112835" y="40129"/>
              </a:cxn>
              <a:cxn ang="0">
                <a:pos x="112835" y="112360"/>
              </a:cxn>
              <a:cxn ang="0">
                <a:pos x="39891" y="112360"/>
              </a:cxn>
              <a:cxn ang="0">
                <a:pos x="39891" y="155928"/>
              </a:cxn>
              <a:cxn ang="0">
                <a:pos x="112835" y="155928"/>
              </a:cxn>
              <a:cxn ang="0">
                <a:pos x="112835" y="228159"/>
              </a:cxn>
            </a:cxnLst>
            <a:rect l="0" t="0" r="0" b="0"/>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chemeClr val="accent2">
              <a:alpha val="100000"/>
            </a:schemeClr>
          </a:solidFill>
          <a:ln w="9525">
            <a:noFill/>
          </a:ln>
        </p:spPr>
        <p:txBody>
          <a:bodyPr/>
          <a:lstStyle/>
          <a:p>
            <a:pPr defTabSz="685434" fontAlgn="base">
              <a:spcBef>
                <a:spcPct val="0"/>
              </a:spcBef>
              <a:spcAft>
                <a:spcPct val="0"/>
              </a:spcAft>
            </a:pPr>
            <a:endParaRPr lang="zh-CN" altLang="en-US" sz="1349">
              <a:solidFill>
                <a:srgbClr val="424554"/>
              </a:solidFill>
              <a:ea typeface="宋体" panose="02010600030101010101" pitchFamily="2" charset="-122"/>
            </a:endParaRPr>
          </a:p>
        </p:txBody>
      </p:sp>
      <p:sp>
        <p:nvSpPr>
          <p:cNvPr id="3" name="TextBox 2">
            <a:extLst>
              <a:ext uri="{FF2B5EF4-FFF2-40B4-BE49-F238E27FC236}">
                <a16:creationId xmlns:a16="http://schemas.microsoft.com/office/drawing/2014/main" id="{607EF854-3ADE-9585-DD45-E84D2A3BB8AA}"/>
              </a:ext>
            </a:extLst>
          </p:cNvPr>
          <p:cNvSpPr txBox="1"/>
          <p:nvPr/>
        </p:nvSpPr>
        <p:spPr>
          <a:xfrm>
            <a:off x="3096393" y="2976873"/>
            <a:ext cx="2086080" cy="461665"/>
          </a:xfrm>
          <a:prstGeom prst="rect">
            <a:avLst/>
          </a:prstGeom>
          <a:noFill/>
          <a:ln w="9525">
            <a:noFill/>
          </a:ln>
        </p:spPr>
        <p:txBody>
          <a:bodyPr>
            <a:spAutoFit/>
          </a:bodyPr>
          <a:lstStyle/>
          <a:p>
            <a:pPr defTabSz="685434" fontAlgn="base">
              <a:spcBef>
                <a:spcPct val="0"/>
              </a:spcBef>
              <a:spcAft>
                <a:spcPct val="0"/>
              </a:spcAft>
            </a:pPr>
            <a:r>
              <a:rPr lang="en-US" altLang="zh-CN" sz="2400" b="1" dirty="0">
                <a:solidFill>
                  <a:schemeClr val="bg2">
                    <a:lumMod val="20000"/>
                    <a:lumOff val="80000"/>
                  </a:schemeClr>
                </a:solidFill>
                <a:latin typeface="Times New Roman" panose="02020603050405020304" pitchFamily="18" charset="0"/>
                <a:cs typeface="Times New Roman" panose="02020603050405020304" pitchFamily="18" charset="0"/>
              </a:rPr>
              <a:t>Bùi </a:t>
            </a:r>
            <a:r>
              <a:rPr lang="en-US" altLang="zh-CN" sz="2400" b="1" dirty="0" err="1">
                <a:solidFill>
                  <a:schemeClr val="bg2">
                    <a:lumMod val="20000"/>
                    <a:lumOff val="80000"/>
                  </a:schemeClr>
                </a:solidFill>
                <a:latin typeface="Times New Roman" panose="02020603050405020304" pitchFamily="18" charset="0"/>
                <a:cs typeface="Times New Roman" panose="02020603050405020304" pitchFamily="18" charset="0"/>
              </a:rPr>
              <a:t>Mạnh</a:t>
            </a:r>
            <a:r>
              <a:rPr lang="en-US" altLang="zh-CN" sz="2400" b="1" dirty="0">
                <a:solidFill>
                  <a:schemeClr val="bg2">
                    <a:lumMod val="20000"/>
                    <a:lumOff val="80000"/>
                  </a:schemeClr>
                </a:solidFill>
                <a:latin typeface="Times New Roman" panose="02020603050405020304" pitchFamily="18" charset="0"/>
                <a:cs typeface="Times New Roman" panose="02020603050405020304" pitchFamily="18" charset="0"/>
              </a:rPr>
              <a:t> </a:t>
            </a:r>
            <a:r>
              <a:rPr lang="en-US" altLang="zh-CN" sz="2400" b="1" dirty="0" err="1">
                <a:solidFill>
                  <a:schemeClr val="bg2">
                    <a:lumMod val="20000"/>
                    <a:lumOff val="80000"/>
                  </a:schemeClr>
                </a:solidFill>
                <a:latin typeface="Times New Roman" panose="02020603050405020304" pitchFamily="18" charset="0"/>
                <a:cs typeface="Times New Roman" panose="02020603050405020304" pitchFamily="18" charset="0"/>
              </a:rPr>
              <a:t>Nhị</a:t>
            </a:r>
            <a:endParaRPr lang="zh-CN" altLang="en-US" sz="2400" b="1" dirty="0">
              <a:solidFill>
                <a:schemeClr val="bg2">
                  <a:lumMod val="20000"/>
                  <a:lumOff val="8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567156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by="(-#ppt_w*2)" calcmode="lin" valueType="num">
                                      <p:cBhvr rctx="PPT">
                                        <p:cTn id="7" dur="300" autoRev="1" fill="hold">
                                          <p:stCondLst>
                                            <p:cond delay="0"/>
                                          </p:stCondLst>
                                        </p:cTn>
                                        <p:tgtEl>
                                          <p:spTgt spid="32"/>
                                        </p:tgtEl>
                                        <p:attrNameLst>
                                          <p:attrName>ppt_w</p:attrName>
                                        </p:attrNameLst>
                                      </p:cBhvr>
                                    </p:anim>
                                    <p:anim by="(#ppt_w*0.50)" calcmode="lin" valueType="num">
                                      <p:cBhvr>
                                        <p:cTn id="8" dur="300" decel="50000" autoRev="1" fill="hold">
                                          <p:stCondLst>
                                            <p:cond delay="0"/>
                                          </p:stCondLst>
                                        </p:cTn>
                                        <p:tgtEl>
                                          <p:spTgt spid="32"/>
                                        </p:tgtEl>
                                        <p:attrNameLst>
                                          <p:attrName>ppt_x</p:attrName>
                                        </p:attrNameLst>
                                      </p:cBhvr>
                                    </p:anim>
                                    <p:anim from="(-#ppt_h/2)" to="(#ppt_y)" calcmode="lin" valueType="num">
                                      <p:cBhvr>
                                        <p:cTn id="9" dur="600" fill="hold">
                                          <p:stCondLst>
                                            <p:cond delay="0"/>
                                          </p:stCondLst>
                                        </p:cTn>
                                        <p:tgtEl>
                                          <p:spTgt spid="32"/>
                                        </p:tgtEl>
                                        <p:attrNameLst>
                                          <p:attrName>ppt_y</p:attrName>
                                        </p:attrNameLst>
                                      </p:cBhvr>
                                    </p:anim>
                                    <p:animRot by="21600000">
                                      <p:cBhvr>
                                        <p:cTn id="10" dur="600" fill="hold">
                                          <p:stCondLst>
                                            <p:cond delay="0"/>
                                          </p:stCondLst>
                                        </p:cTn>
                                        <p:tgtEl>
                                          <p:spTgt spid="32"/>
                                        </p:tgtEl>
                                        <p:attrNameLst>
                                          <p:attrName>r</p:attrName>
                                        </p:attrNameLst>
                                      </p:cBhvr>
                                    </p:animRot>
                                  </p:childTnLst>
                                </p:cTn>
                              </p:par>
                            </p:childTnLst>
                          </p:cTn>
                        </p:par>
                        <p:par>
                          <p:cTn id="11" fill="hold">
                            <p:stCondLst>
                              <p:cond delay="4980"/>
                            </p:stCondLst>
                            <p:childTnLst>
                              <p:par>
                                <p:cTn id="12" presetID="2" presetClass="entr" presetSubtype="2"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1+#ppt_w/2"/>
                                          </p:val>
                                        </p:tav>
                                        <p:tav tm="100000">
                                          <p:val>
                                            <p:strVal val="#ppt_x"/>
                                          </p:val>
                                        </p:tav>
                                      </p:tavLst>
                                    </p:anim>
                                    <p:anim calcmode="lin" valueType="num">
                                      <p:cBhvr additive="base">
                                        <p:cTn id="15" dur="500" fill="hold"/>
                                        <p:tgtEl>
                                          <p:spTgt spid="24"/>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20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1+#ppt_w/2"/>
                                          </p:val>
                                        </p:tav>
                                        <p:tav tm="100000">
                                          <p:val>
                                            <p:strVal val="#ppt_x"/>
                                          </p:val>
                                        </p:tav>
                                      </p:tavLst>
                                    </p:anim>
                                    <p:anim calcmode="lin" valueType="num">
                                      <p:cBhvr additive="base">
                                        <p:cTn id="19" dur="500" fill="hold"/>
                                        <p:tgtEl>
                                          <p:spTgt spid="21"/>
                                        </p:tgtEl>
                                        <p:attrNameLst>
                                          <p:attrName>ppt_y</p:attrName>
                                        </p:attrNameLst>
                                      </p:cBhvr>
                                      <p:tavLst>
                                        <p:tav tm="0">
                                          <p:val>
                                            <p:strVal val="#ppt_y"/>
                                          </p:val>
                                        </p:tav>
                                        <p:tav tm="100000">
                                          <p:val>
                                            <p:strVal val="#ppt_y"/>
                                          </p:val>
                                        </p:tav>
                                      </p:tavLst>
                                    </p:anim>
                                  </p:childTnLst>
                                </p:cTn>
                              </p:par>
                            </p:childTnLst>
                          </p:cTn>
                        </p:par>
                        <p:par>
                          <p:cTn id="20" fill="hold">
                            <p:stCondLst>
                              <p:cond delay="5680"/>
                            </p:stCondLst>
                            <p:childTnLst>
                              <p:par>
                                <p:cTn id="21" presetID="2" presetClass="entr" presetSubtype="12"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0-#ppt_w/2"/>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stCondLst>
                                    <p:cond delay="10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2" presetClass="entr" presetSubtype="8"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7"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4" cstate="print">
            <a:extLst>
              <a:ext uri="{BEBA8EAE-BF5A-486C-A8C5-ECC9F3942E4B}">
                <a14:imgProps xmlns:a14="http://schemas.microsoft.com/office/drawing/2010/main">
                  <a14:imgLayer r:embed="rId5">
                    <a14:imgEffect>
                      <a14:artisticBlur radius="39"/>
                    </a14:imgEffect>
                  </a14:imgLayer>
                </a14:imgProps>
              </a:ext>
              <a:ext uri="{28A0092B-C50C-407E-A947-70E740481C1C}">
                <a14:useLocalDpi xmlns:a14="http://schemas.microsoft.com/office/drawing/2010/main" val="0"/>
              </a:ext>
            </a:extLst>
          </a:blip>
          <a:srcRect b="14190"/>
          <a:stretch/>
        </p:blipFill>
        <p:spPr>
          <a:xfrm>
            <a:off x="0" y="0"/>
            <a:ext cx="9144000" cy="5145088"/>
          </a:xfrm>
          <a:prstGeom prst="rect">
            <a:avLst/>
          </a:prstGeom>
        </p:spPr>
      </p:pic>
      <p:sp>
        <p:nvSpPr>
          <p:cNvPr id="21" name="Freeform 5"/>
          <p:cNvSpPr/>
          <p:nvPr/>
        </p:nvSpPr>
        <p:spPr>
          <a:xfrm>
            <a:off x="8233646" y="1702651"/>
            <a:ext cx="909164" cy="1856408"/>
          </a:xfrm>
          <a:custGeom>
            <a:avLst/>
            <a:gdLst/>
            <a:ahLst/>
            <a:cxnLst>
              <a:cxn ang="0">
                <a:pos x="1212850" y="2476500"/>
              </a:cxn>
              <a:cxn ang="0">
                <a:pos x="19017" y="1273020"/>
              </a:cxn>
              <a:cxn ang="0">
                <a:pos x="19017" y="1202770"/>
              </a:cxn>
              <a:cxn ang="0">
                <a:pos x="1212850" y="0"/>
              </a:cxn>
              <a:cxn ang="0">
                <a:pos x="1212850" y="2476500"/>
              </a:cxn>
            </a:cxnLst>
            <a:rect l="0" t="0" r="0" b="0"/>
            <a:pathLst>
              <a:path w="1722" h="3490">
                <a:moveTo>
                  <a:pt x="1722" y="3490"/>
                </a:moveTo>
                <a:lnTo>
                  <a:pt x="27" y="1794"/>
                </a:lnTo>
                <a:cubicBezTo>
                  <a:pt x="0" y="1767"/>
                  <a:pt x="0" y="1723"/>
                  <a:pt x="27" y="1695"/>
                </a:cubicBezTo>
                <a:lnTo>
                  <a:pt x="1722" y="0"/>
                </a:lnTo>
                <a:lnTo>
                  <a:pt x="1722" y="3490"/>
                </a:lnTo>
                <a:close/>
              </a:path>
            </a:pathLst>
          </a:custGeom>
          <a:solidFill>
            <a:srgbClr val="291618"/>
          </a:solidFill>
          <a:ln w="9525">
            <a:noFill/>
          </a:ln>
        </p:spPr>
        <p:txBody>
          <a:bodyPr/>
          <a:lstStyle/>
          <a:p>
            <a:pPr defTabSz="685434" fontAlgn="base">
              <a:spcBef>
                <a:spcPct val="0"/>
              </a:spcBef>
              <a:spcAft>
                <a:spcPct val="0"/>
              </a:spcAft>
            </a:pPr>
            <a:endParaRPr lang="zh-CN" altLang="en-US" sz="1349">
              <a:solidFill>
                <a:srgbClr val="424554"/>
              </a:solidFill>
              <a:ea typeface="宋体" panose="02010600030101010101" pitchFamily="2" charset="-122"/>
            </a:endParaRPr>
          </a:p>
        </p:txBody>
      </p:sp>
      <p:sp>
        <p:nvSpPr>
          <p:cNvPr id="24" name="Freeform 6"/>
          <p:cNvSpPr/>
          <p:nvPr/>
        </p:nvSpPr>
        <p:spPr>
          <a:xfrm>
            <a:off x="8236027" y="1331369"/>
            <a:ext cx="906784" cy="1856408"/>
          </a:xfrm>
          <a:custGeom>
            <a:avLst/>
            <a:gdLst/>
            <a:ahLst/>
            <a:cxnLst>
              <a:cxn ang="0">
                <a:pos x="1209675" y="2476500"/>
              </a:cxn>
              <a:cxn ang="0">
                <a:pos x="22532" y="1279407"/>
              </a:cxn>
              <a:cxn ang="0">
                <a:pos x="22532" y="1197093"/>
              </a:cxn>
              <a:cxn ang="0">
                <a:pos x="1209675" y="0"/>
              </a:cxn>
              <a:cxn ang="0">
                <a:pos x="1209675" y="2476500"/>
              </a:cxn>
            </a:cxnLst>
            <a:rect l="0" t="0" r="0" b="0"/>
            <a:pathLst>
              <a:path w="1718" h="3490">
                <a:moveTo>
                  <a:pt x="1718" y="3490"/>
                </a:moveTo>
                <a:lnTo>
                  <a:pt x="32" y="1803"/>
                </a:lnTo>
                <a:cubicBezTo>
                  <a:pt x="0" y="1771"/>
                  <a:pt x="0" y="1719"/>
                  <a:pt x="32" y="1687"/>
                </a:cubicBezTo>
                <a:lnTo>
                  <a:pt x="1718" y="0"/>
                </a:lnTo>
                <a:lnTo>
                  <a:pt x="1718" y="3490"/>
                </a:lnTo>
                <a:close/>
              </a:path>
            </a:pathLst>
          </a:custGeom>
          <a:solidFill>
            <a:srgbClr val="922E17"/>
          </a:solidFill>
          <a:ln w="9525">
            <a:noFill/>
          </a:ln>
        </p:spPr>
        <p:txBody>
          <a:bodyPr/>
          <a:lstStyle/>
          <a:p>
            <a:pPr defTabSz="685434" fontAlgn="base">
              <a:spcBef>
                <a:spcPct val="0"/>
              </a:spcBef>
              <a:spcAft>
                <a:spcPct val="0"/>
              </a:spcAft>
            </a:pPr>
            <a:endParaRPr lang="zh-CN" altLang="en-US" sz="1349">
              <a:solidFill>
                <a:srgbClr val="424554"/>
              </a:solidFill>
              <a:ea typeface="宋体" panose="02010600030101010101" pitchFamily="2" charset="-122"/>
            </a:endParaRPr>
          </a:p>
        </p:txBody>
      </p:sp>
      <p:sp>
        <p:nvSpPr>
          <p:cNvPr id="32" name="矩形 31"/>
          <p:cNvSpPr/>
          <p:nvPr/>
        </p:nvSpPr>
        <p:spPr>
          <a:xfrm>
            <a:off x="2809601" y="1410403"/>
            <a:ext cx="5259823" cy="2215991"/>
          </a:xfrm>
          <a:prstGeom prst="rect">
            <a:avLst/>
          </a:prstGeom>
          <a:noFill/>
          <a:ln>
            <a:noFill/>
          </a:ln>
        </p:spPr>
        <p:txBody>
          <a:bodyPr vert="horz" wrap="square" lIns="0" tIns="0" rIns="0" bIns="0" numCol="1" anchor="t" anchorCtr="0" compatLnSpc="1">
            <a:spAutoFit/>
          </a:bodyPr>
          <a:lstStyle/>
          <a:p>
            <a:pPr algn="just"/>
            <a:r>
              <a:rPr lang="vi-VN" sz="4800" b="1" dirty="0">
                <a:solidFill>
                  <a:schemeClr val="accent1">
                    <a:lumMod val="20000"/>
                    <a:lumOff val="80000"/>
                  </a:schemeClr>
                </a:solidFill>
              </a:rPr>
              <a:t>Hoạt động thảo luận về câu hỏi lớn của chủ điểm</a:t>
            </a:r>
            <a:endParaRPr lang="en-US" sz="4800" dirty="0">
              <a:solidFill>
                <a:schemeClr val="accent1">
                  <a:lumMod val="20000"/>
                  <a:lumOff val="80000"/>
                </a:schemeClr>
              </a:solidFill>
            </a:endParaRPr>
          </a:p>
        </p:txBody>
      </p:sp>
      <p:sp>
        <p:nvSpPr>
          <p:cNvPr id="36" name="Freeform 5"/>
          <p:cNvSpPr/>
          <p:nvPr/>
        </p:nvSpPr>
        <p:spPr>
          <a:xfrm>
            <a:off x="1074576" y="1795471"/>
            <a:ext cx="1444666" cy="1445856"/>
          </a:xfrm>
          <a:custGeom>
            <a:avLst/>
            <a:gdLst/>
            <a:ahLst/>
            <a:cxnLst>
              <a:cxn ang="0">
                <a:pos x="0" y="0"/>
              </a:cxn>
              <a:cxn ang="0">
                <a:pos x="1926594" y="0"/>
              </a:cxn>
              <a:cxn ang="0">
                <a:pos x="1926594" y="461131"/>
              </a:cxn>
              <a:cxn ang="0">
                <a:pos x="1887930" y="461131"/>
              </a:cxn>
              <a:cxn ang="0">
                <a:pos x="1887930" y="38702"/>
              </a:cxn>
              <a:cxn ang="0">
                <a:pos x="38664" y="38702"/>
              </a:cxn>
              <a:cxn ang="0">
                <a:pos x="38664" y="1889814"/>
              </a:cxn>
              <a:cxn ang="0">
                <a:pos x="1887930" y="1889814"/>
              </a:cxn>
              <a:cxn ang="0">
                <a:pos x="1887930" y="1343044"/>
              </a:cxn>
              <a:cxn ang="0">
                <a:pos x="1926594" y="1343044"/>
              </a:cxn>
              <a:cxn ang="0">
                <a:pos x="1926594" y="1928516"/>
              </a:cxn>
              <a:cxn ang="0">
                <a:pos x="0" y="1928516"/>
              </a:cxn>
              <a:cxn ang="0">
                <a:pos x="0" y="0"/>
              </a:cxn>
            </a:cxnLst>
            <a:rect l="0" t="0" r="0" b="0"/>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rgbClr val="FFFFFF">
              <a:alpha val="100000"/>
            </a:srgbClr>
          </a:solidFill>
          <a:ln w="9525">
            <a:noFill/>
          </a:ln>
        </p:spPr>
        <p:txBody>
          <a:bodyPr/>
          <a:lstStyle/>
          <a:p>
            <a:pPr defTabSz="685434" fontAlgn="base">
              <a:spcBef>
                <a:spcPct val="0"/>
              </a:spcBef>
              <a:spcAft>
                <a:spcPct val="0"/>
              </a:spcAft>
            </a:pPr>
            <a:endParaRPr lang="zh-CN" altLang="en-US" sz="1349">
              <a:solidFill>
                <a:srgbClr val="424554"/>
              </a:solidFill>
              <a:ea typeface="宋体" panose="02010600030101010101" pitchFamily="2" charset="-122"/>
            </a:endParaRPr>
          </a:p>
        </p:txBody>
      </p:sp>
      <p:sp>
        <p:nvSpPr>
          <p:cNvPr id="20" name="Freeform 10"/>
          <p:cNvSpPr>
            <a:spLocks noEditPoints="1"/>
          </p:cNvSpPr>
          <p:nvPr/>
        </p:nvSpPr>
        <p:spPr>
          <a:xfrm>
            <a:off x="1316146" y="2179842"/>
            <a:ext cx="960335" cy="771123"/>
          </a:xfrm>
          <a:custGeom>
            <a:avLst/>
            <a:gdLst/>
            <a:ahLst/>
            <a:cxnLst>
              <a:cxn ang="0">
                <a:pos x="821304" y="446933"/>
              </a:cxn>
              <a:cxn ang="0">
                <a:pos x="713086" y="446933"/>
              </a:cxn>
              <a:cxn ang="0">
                <a:pos x="687963" y="524739"/>
              </a:cxn>
              <a:cxn ang="0">
                <a:pos x="715018" y="846820"/>
              </a:cxn>
              <a:cxn ang="0">
                <a:pos x="641584" y="960816"/>
              </a:cxn>
              <a:cxn ang="0">
                <a:pos x="573947" y="846820"/>
              </a:cxn>
              <a:cxn ang="0">
                <a:pos x="612597" y="524739"/>
              </a:cxn>
              <a:cxn ang="0">
                <a:pos x="583609" y="446933"/>
              </a:cxn>
              <a:cxn ang="0">
                <a:pos x="465728" y="446933"/>
              </a:cxn>
              <a:cxn ang="0">
                <a:pos x="465728" y="446933"/>
              </a:cxn>
              <a:cxn ang="0">
                <a:pos x="268615" y="638734"/>
              </a:cxn>
              <a:cxn ang="0">
                <a:pos x="297602" y="837773"/>
              </a:cxn>
              <a:cxn ang="0">
                <a:pos x="494715" y="1027765"/>
              </a:cxn>
              <a:cxn ang="0">
                <a:pos x="794250" y="1027765"/>
              </a:cxn>
              <a:cxn ang="0">
                <a:pos x="989430" y="834154"/>
              </a:cxn>
              <a:cxn ang="0">
                <a:pos x="1018418" y="636925"/>
              </a:cxn>
              <a:cxn ang="0">
                <a:pos x="821304" y="446933"/>
              </a:cxn>
              <a:cxn ang="0">
                <a:pos x="243493" y="322081"/>
              </a:cxn>
              <a:cxn ang="0">
                <a:pos x="369104" y="204467"/>
              </a:cxn>
              <a:cxn ang="0">
                <a:pos x="243493" y="86853"/>
              </a:cxn>
              <a:cxn ang="0">
                <a:pos x="117881" y="204467"/>
              </a:cxn>
              <a:cxn ang="0">
                <a:pos x="243493" y="322081"/>
              </a:cxn>
              <a:cxn ang="0">
                <a:pos x="353644" y="360080"/>
              </a:cxn>
              <a:cxn ang="0">
                <a:pos x="131409" y="360080"/>
              </a:cxn>
              <a:cxn ang="0">
                <a:pos x="131409" y="358270"/>
              </a:cxn>
              <a:cxn ang="0">
                <a:pos x="7730" y="479503"/>
              </a:cxn>
              <a:cxn ang="0">
                <a:pos x="25122" y="602545"/>
              </a:cxn>
              <a:cxn ang="0">
                <a:pos x="148801" y="720159"/>
              </a:cxn>
              <a:cxn ang="0">
                <a:pos x="214505" y="720159"/>
              </a:cxn>
              <a:cxn ang="0">
                <a:pos x="200978" y="633306"/>
              </a:cxn>
              <a:cxn ang="0">
                <a:pos x="200978" y="633306"/>
              </a:cxn>
              <a:cxn ang="0">
                <a:pos x="200978" y="633306"/>
              </a:cxn>
              <a:cxn ang="0">
                <a:pos x="257020" y="468646"/>
              </a:cxn>
              <a:cxn ang="0">
                <a:pos x="343982" y="410744"/>
              </a:cxn>
              <a:cxn ang="0">
                <a:pos x="430943" y="383602"/>
              </a:cxn>
              <a:cxn ang="0">
                <a:pos x="353644" y="360080"/>
              </a:cxn>
              <a:cxn ang="0">
                <a:pos x="1037742" y="322081"/>
              </a:cxn>
              <a:cxn ang="0">
                <a:pos x="1163354" y="204467"/>
              </a:cxn>
              <a:cxn ang="0">
                <a:pos x="1037742" y="86853"/>
              </a:cxn>
              <a:cxn ang="0">
                <a:pos x="914064" y="204467"/>
              </a:cxn>
              <a:cxn ang="0">
                <a:pos x="1037742" y="322081"/>
              </a:cxn>
              <a:cxn ang="0">
                <a:pos x="1149826" y="360080"/>
              </a:cxn>
              <a:cxn ang="0">
                <a:pos x="927591" y="360080"/>
              </a:cxn>
              <a:cxn ang="0">
                <a:pos x="927591" y="358270"/>
              </a:cxn>
              <a:cxn ang="0">
                <a:pos x="850292" y="383602"/>
              </a:cxn>
              <a:cxn ang="0">
                <a:pos x="944983" y="410744"/>
              </a:cxn>
              <a:cxn ang="0">
                <a:pos x="1031945" y="470456"/>
              </a:cxn>
              <a:cxn ang="0">
                <a:pos x="1086054" y="629687"/>
              </a:cxn>
              <a:cxn ang="0">
                <a:pos x="1086054" y="629687"/>
              </a:cxn>
              <a:cxn ang="0">
                <a:pos x="1086054" y="629687"/>
              </a:cxn>
              <a:cxn ang="0">
                <a:pos x="1072527" y="720159"/>
              </a:cxn>
              <a:cxn ang="0">
                <a:pos x="1132434" y="720159"/>
              </a:cxn>
              <a:cxn ang="0">
                <a:pos x="1256113" y="600736"/>
              </a:cxn>
              <a:cxn ang="0">
                <a:pos x="1273505" y="477694"/>
              </a:cxn>
              <a:cxn ang="0">
                <a:pos x="1149826" y="360080"/>
              </a:cxn>
              <a:cxn ang="0">
                <a:pos x="842562" y="193611"/>
              </a:cxn>
              <a:cxn ang="0">
                <a:pos x="643516" y="385412"/>
              </a:cxn>
              <a:cxn ang="0">
                <a:pos x="444471" y="193611"/>
              </a:cxn>
              <a:cxn ang="0">
                <a:pos x="643516" y="0"/>
              </a:cxn>
              <a:cxn ang="0">
                <a:pos x="842562" y="193611"/>
              </a:cxn>
            </a:cxnLst>
            <a:rect l="0" t="0" r="0" b="0"/>
            <a:pathLst>
              <a:path w="663" h="568">
                <a:moveTo>
                  <a:pt x="425" y="247"/>
                </a:moveTo>
                <a:lnTo>
                  <a:pt x="369" y="247"/>
                </a:lnTo>
                <a:cubicBezTo>
                  <a:pt x="370" y="252"/>
                  <a:pt x="370" y="279"/>
                  <a:pt x="356" y="290"/>
                </a:cubicBezTo>
                <a:cubicBezTo>
                  <a:pt x="356" y="290"/>
                  <a:pt x="380" y="425"/>
                  <a:pt x="370" y="468"/>
                </a:cubicBezTo>
                <a:cubicBezTo>
                  <a:pt x="365" y="486"/>
                  <a:pt x="350" y="532"/>
                  <a:pt x="332" y="531"/>
                </a:cubicBezTo>
                <a:cubicBezTo>
                  <a:pt x="314" y="531"/>
                  <a:pt x="300" y="486"/>
                  <a:pt x="297" y="468"/>
                </a:cubicBezTo>
                <a:cubicBezTo>
                  <a:pt x="288" y="424"/>
                  <a:pt x="317" y="290"/>
                  <a:pt x="317" y="290"/>
                </a:cubicBezTo>
                <a:cubicBezTo>
                  <a:pt x="313" y="289"/>
                  <a:pt x="304" y="281"/>
                  <a:pt x="302" y="247"/>
                </a:cubicBezTo>
                <a:lnTo>
                  <a:pt x="241" y="247"/>
                </a:lnTo>
                <a:lnTo>
                  <a:pt x="241" y="247"/>
                </a:lnTo>
                <a:cubicBezTo>
                  <a:pt x="185" y="247"/>
                  <a:pt x="132" y="295"/>
                  <a:pt x="139" y="353"/>
                </a:cubicBezTo>
                <a:lnTo>
                  <a:pt x="154" y="463"/>
                </a:lnTo>
                <a:cubicBezTo>
                  <a:pt x="165" y="521"/>
                  <a:pt x="199" y="568"/>
                  <a:pt x="256" y="568"/>
                </a:cubicBezTo>
                <a:lnTo>
                  <a:pt x="411" y="568"/>
                </a:lnTo>
                <a:cubicBezTo>
                  <a:pt x="467" y="568"/>
                  <a:pt x="501" y="519"/>
                  <a:pt x="512" y="461"/>
                </a:cubicBezTo>
                <a:lnTo>
                  <a:pt x="527" y="352"/>
                </a:lnTo>
                <a:cubicBezTo>
                  <a:pt x="534" y="294"/>
                  <a:pt x="481" y="247"/>
                  <a:pt x="425" y="247"/>
                </a:cubicBezTo>
                <a:close/>
                <a:moveTo>
                  <a:pt x="126" y="178"/>
                </a:moveTo>
                <a:cubicBezTo>
                  <a:pt x="162" y="178"/>
                  <a:pt x="191" y="149"/>
                  <a:pt x="191" y="113"/>
                </a:cubicBezTo>
                <a:cubicBezTo>
                  <a:pt x="191" y="77"/>
                  <a:pt x="162" y="48"/>
                  <a:pt x="126" y="48"/>
                </a:cubicBezTo>
                <a:cubicBezTo>
                  <a:pt x="90" y="48"/>
                  <a:pt x="61" y="77"/>
                  <a:pt x="61" y="113"/>
                </a:cubicBezTo>
                <a:cubicBezTo>
                  <a:pt x="61" y="149"/>
                  <a:pt x="90" y="178"/>
                  <a:pt x="126" y="178"/>
                </a:cubicBezTo>
                <a:close/>
                <a:moveTo>
                  <a:pt x="183" y="199"/>
                </a:moveTo>
                <a:lnTo>
                  <a:pt x="68" y="199"/>
                </a:lnTo>
                <a:lnTo>
                  <a:pt x="68" y="198"/>
                </a:lnTo>
                <a:cubicBezTo>
                  <a:pt x="33" y="198"/>
                  <a:pt x="0" y="228"/>
                  <a:pt x="4" y="265"/>
                </a:cubicBezTo>
                <a:lnTo>
                  <a:pt x="13" y="333"/>
                </a:lnTo>
                <a:cubicBezTo>
                  <a:pt x="21" y="369"/>
                  <a:pt x="42" y="398"/>
                  <a:pt x="77" y="398"/>
                </a:cubicBezTo>
                <a:lnTo>
                  <a:pt x="111" y="398"/>
                </a:lnTo>
                <a:lnTo>
                  <a:pt x="104" y="350"/>
                </a:lnTo>
                <a:lnTo>
                  <a:pt x="104" y="350"/>
                </a:lnTo>
                <a:lnTo>
                  <a:pt x="104" y="350"/>
                </a:lnTo>
                <a:cubicBezTo>
                  <a:pt x="100" y="317"/>
                  <a:pt x="111" y="285"/>
                  <a:pt x="133" y="259"/>
                </a:cubicBezTo>
                <a:cubicBezTo>
                  <a:pt x="146" y="245"/>
                  <a:pt x="161" y="234"/>
                  <a:pt x="178" y="227"/>
                </a:cubicBezTo>
                <a:cubicBezTo>
                  <a:pt x="192" y="219"/>
                  <a:pt x="208" y="214"/>
                  <a:pt x="223" y="212"/>
                </a:cubicBezTo>
                <a:cubicBezTo>
                  <a:pt x="212" y="204"/>
                  <a:pt x="198" y="199"/>
                  <a:pt x="183" y="199"/>
                </a:cubicBezTo>
                <a:close/>
                <a:moveTo>
                  <a:pt x="537" y="178"/>
                </a:moveTo>
                <a:cubicBezTo>
                  <a:pt x="573" y="178"/>
                  <a:pt x="602" y="149"/>
                  <a:pt x="602" y="113"/>
                </a:cubicBezTo>
                <a:cubicBezTo>
                  <a:pt x="602" y="77"/>
                  <a:pt x="573" y="48"/>
                  <a:pt x="537" y="48"/>
                </a:cubicBezTo>
                <a:cubicBezTo>
                  <a:pt x="502" y="48"/>
                  <a:pt x="473" y="77"/>
                  <a:pt x="473" y="113"/>
                </a:cubicBezTo>
                <a:cubicBezTo>
                  <a:pt x="473" y="149"/>
                  <a:pt x="502" y="178"/>
                  <a:pt x="537" y="178"/>
                </a:cubicBezTo>
                <a:close/>
                <a:moveTo>
                  <a:pt x="595" y="199"/>
                </a:moveTo>
                <a:lnTo>
                  <a:pt x="480" y="199"/>
                </a:lnTo>
                <a:lnTo>
                  <a:pt x="480" y="198"/>
                </a:lnTo>
                <a:cubicBezTo>
                  <a:pt x="465" y="198"/>
                  <a:pt x="452" y="203"/>
                  <a:pt x="440" y="212"/>
                </a:cubicBezTo>
                <a:cubicBezTo>
                  <a:pt x="457" y="214"/>
                  <a:pt x="474" y="219"/>
                  <a:pt x="489" y="227"/>
                </a:cubicBezTo>
                <a:cubicBezTo>
                  <a:pt x="506" y="235"/>
                  <a:pt x="521" y="246"/>
                  <a:pt x="534" y="260"/>
                </a:cubicBezTo>
                <a:cubicBezTo>
                  <a:pt x="556" y="285"/>
                  <a:pt x="566" y="316"/>
                  <a:pt x="562" y="348"/>
                </a:cubicBezTo>
                <a:lnTo>
                  <a:pt x="562" y="348"/>
                </a:lnTo>
                <a:lnTo>
                  <a:pt x="562" y="348"/>
                </a:lnTo>
                <a:lnTo>
                  <a:pt x="555" y="398"/>
                </a:lnTo>
                <a:lnTo>
                  <a:pt x="586" y="398"/>
                </a:lnTo>
                <a:cubicBezTo>
                  <a:pt x="621" y="398"/>
                  <a:pt x="643" y="368"/>
                  <a:pt x="650" y="332"/>
                </a:cubicBezTo>
                <a:lnTo>
                  <a:pt x="659" y="264"/>
                </a:lnTo>
                <a:cubicBezTo>
                  <a:pt x="663" y="228"/>
                  <a:pt x="630" y="199"/>
                  <a:pt x="595" y="199"/>
                </a:cubicBezTo>
                <a:close/>
                <a:moveTo>
                  <a:pt x="436" y="107"/>
                </a:moveTo>
                <a:cubicBezTo>
                  <a:pt x="436" y="165"/>
                  <a:pt x="390" y="213"/>
                  <a:pt x="333" y="213"/>
                </a:cubicBezTo>
                <a:cubicBezTo>
                  <a:pt x="276" y="213"/>
                  <a:pt x="230" y="165"/>
                  <a:pt x="230" y="107"/>
                </a:cubicBezTo>
                <a:cubicBezTo>
                  <a:pt x="230" y="48"/>
                  <a:pt x="276" y="0"/>
                  <a:pt x="333" y="0"/>
                </a:cubicBezTo>
                <a:cubicBezTo>
                  <a:pt x="390" y="0"/>
                  <a:pt x="436" y="48"/>
                  <a:pt x="436" y="107"/>
                </a:cubicBezTo>
                <a:close/>
              </a:path>
            </a:pathLst>
          </a:custGeom>
          <a:solidFill>
            <a:schemeClr val="accent2">
              <a:alpha val="100000"/>
            </a:schemeClr>
          </a:solidFill>
          <a:ln w="9525">
            <a:noFill/>
          </a:ln>
        </p:spPr>
        <p:txBody>
          <a:bodyPr/>
          <a:lstStyle/>
          <a:p>
            <a:endParaRPr lang="zh-CN" altLang="en-US" sz="1012"/>
          </a:p>
        </p:txBody>
      </p:sp>
    </p:spTree>
    <p:extLst>
      <p:ext uri="{BB962C8B-B14F-4D97-AF65-F5344CB8AC3E}">
        <p14:creationId xmlns:p14="http://schemas.microsoft.com/office/powerpoint/2010/main" val="58014938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Horizontal)">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90"/>
                                          </p:val>
                                        </p:tav>
                                        <p:tav tm="100000">
                                          <p:val>
                                            <p:fltVal val="0"/>
                                          </p:val>
                                        </p:tav>
                                      </p:tavLst>
                                    </p:anim>
                                    <p:animEffect transition="in" filter="fade">
                                      <p:cBhvr>
                                        <p:cTn id="14" dur="500"/>
                                        <p:tgtEl>
                                          <p:spTgt spid="20"/>
                                        </p:tgtEl>
                                      </p:cBhvr>
                                    </p:animEffect>
                                  </p:childTnLst>
                                </p:cTn>
                              </p:par>
                            </p:childTnLst>
                          </p:cTn>
                        </p:par>
                        <p:par>
                          <p:cTn id="15" fill="hold">
                            <p:stCondLst>
                              <p:cond delay="10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32"/>
                                        </p:tgtEl>
                                        <p:attrNameLst>
                                          <p:attrName>style.visibility</p:attrName>
                                        </p:attrNameLst>
                                      </p:cBhvr>
                                      <p:to>
                                        <p:strVal val="visible"/>
                                      </p:to>
                                    </p:set>
                                    <p:anim by="(-#ppt_w*2)" calcmode="lin" valueType="num">
                                      <p:cBhvr rctx="PPT">
                                        <p:cTn id="18" dur="300" autoRev="1" fill="hold">
                                          <p:stCondLst>
                                            <p:cond delay="0"/>
                                          </p:stCondLst>
                                        </p:cTn>
                                        <p:tgtEl>
                                          <p:spTgt spid="32"/>
                                        </p:tgtEl>
                                        <p:attrNameLst>
                                          <p:attrName>ppt_w</p:attrName>
                                        </p:attrNameLst>
                                      </p:cBhvr>
                                    </p:anim>
                                    <p:anim by="(#ppt_w*0.50)" calcmode="lin" valueType="num">
                                      <p:cBhvr>
                                        <p:cTn id="19" dur="300" decel="50000" autoRev="1" fill="hold">
                                          <p:stCondLst>
                                            <p:cond delay="0"/>
                                          </p:stCondLst>
                                        </p:cTn>
                                        <p:tgtEl>
                                          <p:spTgt spid="32"/>
                                        </p:tgtEl>
                                        <p:attrNameLst>
                                          <p:attrName>ppt_x</p:attrName>
                                        </p:attrNameLst>
                                      </p:cBhvr>
                                    </p:anim>
                                    <p:anim from="(-#ppt_h/2)" to="(#ppt_y)" calcmode="lin" valueType="num">
                                      <p:cBhvr>
                                        <p:cTn id="20" dur="600" fill="hold">
                                          <p:stCondLst>
                                            <p:cond delay="0"/>
                                          </p:stCondLst>
                                        </p:cTn>
                                        <p:tgtEl>
                                          <p:spTgt spid="32"/>
                                        </p:tgtEl>
                                        <p:attrNameLst>
                                          <p:attrName>ppt_y</p:attrName>
                                        </p:attrNameLst>
                                      </p:cBhvr>
                                    </p:anim>
                                    <p:animRot by="21600000">
                                      <p:cBhvr>
                                        <p:cTn id="21" dur="600" fill="hold">
                                          <p:stCondLst>
                                            <p:cond delay="0"/>
                                          </p:stCondLst>
                                        </p:cTn>
                                        <p:tgtEl>
                                          <p:spTgt spid="32"/>
                                        </p:tgtEl>
                                        <p:attrNameLst>
                                          <p:attrName>r</p:attrName>
                                        </p:attrNameLst>
                                      </p:cBhvr>
                                    </p:animRot>
                                  </p:childTnLst>
                                </p:cTn>
                              </p:par>
                            </p:childTnLst>
                          </p:cTn>
                        </p:par>
                        <p:par>
                          <p:cTn id="22" fill="hold">
                            <p:stCondLst>
                              <p:cond delay="3760"/>
                            </p:stCondLst>
                            <p:childTnLst>
                              <p:par>
                                <p:cTn id="23" presetID="2" presetClass="entr" presetSubtype="2"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1+#ppt_w/2"/>
                                          </p:val>
                                        </p:tav>
                                        <p:tav tm="100000">
                                          <p:val>
                                            <p:strVal val="#ppt_x"/>
                                          </p:val>
                                        </p:tav>
                                      </p:tavLst>
                                    </p:anim>
                                    <p:anim calcmode="lin" valueType="num">
                                      <p:cBhvr additive="base">
                                        <p:cTn id="26" dur="500" fill="hold"/>
                                        <p:tgtEl>
                                          <p:spTgt spid="24"/>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20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194" name="矩形 39"/>
          <p:cNvSpPr/>
          <p:nvPr/>
        </p:nvSpPr>
        <p:spPr>
          <a:xfrm>
            <a:off x="1" y="5064415"/>
            <a:ext cx="9142810" cy="78540"/>
          </a:xfrm>
          <a:prstGeom prst="rect">
            <a:avLst/>
          </a:prstGeom>
          <a:solidFill>
            <a:srgbClr val="922E17"/>
          </a:solidFill>
          <a:ln w="9525">
            <a:noFill/>
          </a:ln>
        </p:spPr>
        <p:txBody>
          <a:bodyPr/>
          <a:lstStyle/>
          <a:p>
            <a:pPr defTabSz="685434" fontAlgn="base">
              <a:spcBef>
                <a:spcPct val="0"/>
              </a:spcBef>
              <a:spcAft>
                <a:spcPct val="0"/>
              </a:spcAft>
            </a:pPr>
            <a:endParaRPr lang="zh-CN" altLang="en-US" sz="1349" dirty="0">
              <a:solidFill>
                <a:srgbClr val="424554"/>
              </a:solidFill>
              <a:ea typeface="宋体" panose="02010600030101010101" pitchFamily="2" charset="-122"/>
            </a:endParaRPr>
          </a:p>
        </p:txBody>
      </p:sp>
      <p:sp>
        <p:nvSpPr>
          <p:cNvPr id="33" name="TextBox 31"/>
          <p:cNvSpPr txBox="1"/>
          <p:nvPr/>
        </p:nvSpPr>
        <p:spPr>
          <a:xfrm>
            <a:off x="859659" y="97007"/>
            <a:ext cx="8015842" cy="1015663"/>
          </a:xfrm>
          <a:prstGeom prst="rect">
            <a:avLst/>
          </a:prstGeom>
          <a:noFill/>
          <a:ln w="9525">
            <a:noFill/>
          </a:ln>
        </p:spPr>
        <p:txBody>
          <a:bodyPr wrap="square">
            <a:spAutoFit/>
          </a:bodyPr>
          <a:lstStyle/>
          <a:p>
            <a:pPr algn="just"/>
            <a:r>
              <a:rPr lang="en-US" sz="2000" dirty="0">
                <a:solidFill>
                  <a:schemeClr val="accent2">
                    <a:lumMod val="10000"/>
                  </a:schemeClr>
                </a:solidFill>
              </a:rPr>
              <a:t>Qua </a:t>
            </a:r>
            <a:r>
              <a:rPr lang="en-US" sz="2000" dirty="0" err="1">
                <a:solidFill>
                  <a:schemeClr val="accent2">
                    <a:lumMod val="10000"/>
                  </a:schemeClr>
                </a:solidFill>
              </a:rPr>
              <a:t>các</a:t>
            </a:r>
            <a:r>
              <a:rPr lang="en-US" sz="2000" dirty="0">
                <a:solidFill>
                  <a:schemeClr val="accent2">
                    <a:lumMod val="10000"/>
                  </a:schemeClr>
                </a:solidFill>
              </a:rPr>
              <a:t> </a:t>
            </a:r>
            <a:r>
              <a:rPr lang="en-US" sz="2000" dirty="0" err="1">
                <a:solidFill>
                  <a:schemeClr val="accent2">
                    <a:lumMod val="10000"/>
                  </a:schemeClr>
                </a:solidFill>
              </a:rPr>
              <a:t>văn</a:t>
            </a:r>
            <a:r>
              <a:rPr lang="en-US" sz="2000" dirty="0">
                <a:solidFill>
                  <a:schemeClr val="accent2">
                    <a:lumMod val="10000"/>
                  </a:schemeClr>
                </a:solidFill>
              </a:rPr>
              <a:t> </a:t>
            </a:r>
            <a:r>
              <a:rPr lang="en-US" sz="2000" dirty="0" err="1">
                <a:solidFill>
                  <a:schemeClr val="accent2">
                    <a:lumMod val="10000"/>
                  </a:schemeClr>
                </a:solidFill>
              </a:rPr>
              <a:t>bản</a:t>
            </a:r>
            <a:r>
              <a:rPr lang="en-US" sz="2000" dirty="0">
                <a:solidFill>
                  <a:schemeClr val="accent2">
                    <a:lumMod val="10000"/>
                  </a:schemeClr>
                </a:solidFill>
              </a:rPr>
              <a:t> </a:t>
            </a:r>
            <a:r>
              <a:rPr lang="en-US" sz="2000" dirty="0" err="1">
                <a:solidFill>
                  <a:schemeClr val="accent2">
                    <a:lumMod val="10000"/>
                  </a:schemeClr>
                </a:solidFill>
              </a:rPr>
              <a:t>trong</a:t>
            </a:r>
            <a:r>
              <a:rPr lang="en-US" sz="2000" dirty="0">
                <a:solidFill>
                  <a:schemeClr val="accent2">
                    <a:lumMod val="10000"/>
                  </a:schemeClr>
                </a:solidFill>
              </a:rPr>
              <a:t> </a:t>
            </a:r>
            <a:r>
              <a:rPr lang="en-US" sz="2000" dirty="0" err="1">
                <a:solidFill>
                  <a:schemeClr val="accent2">
                    <a:lumMod val="10000"/>
                  </a:schemeClr>
                </a:solidFill>
              </a:rPr>
              <a:t>bài</a:t>
            </a:r>
            <a:r>
              <a:rPr lang="en-US" sz="2000" dirty="0">
                <a:solidFill>
                  <a:schemeClr val="accent2">
                    <a:lumMod val="10000"/>
                  </a:schemeClr>
                </a:solidFill>
              </a:rPr>
              <a:t> </a:t>
            </a:r>
            <a:r>
              <a:rPr lang="en-US" sz="2000" dirty="0" err="1">
                <a:solidFill>
                  <a:schemeClr val="accent2">
                    <a:lumMod val="10000"/>
                  </a:schemeClr>
                </a:solidFill>
              </a:rPr>
              <a:t>học</a:t>
            </a:r>
            <a:r>
              <a:rPr lang="en-US" sz="2000" dirty="0">
                <a:solidFill>
                  <a:schemeClr val="accent2">
                    <a:lumMod val="10000"/>
                  </a:schemeClr>
                </a:solidFill>
              </a:rPr>
              <a:t> </a:t>
            </a:r>
            <a:r>
              <a:rPr lang="en-US" sz="2000" dirty="0" err="1">
                <a:solidFill>
                  <a:schemeClr val="accent2">
                    <a:lumMod val="10000"/>
                  </a:schemeClr>
                </a:solidFill>
              </a:rPr>
              <a:t>này</a:t>
            </a:r>
            <a:r>
              <a:rPr lang="en-US" sz="2000" dirty="0">
                <a:solidFill>
                  <a:schemeClr val="accent2">
                    <a:lumMod val="10000"/>
                  </a:schemeClr>
                </a:solidFill>
              </a:rPr>
              <a:t>, </a:t>
            </a:r>
            <a:r>
              <a:rPr lang="en-US" sz="2000" dirty="0" err="1">
                <a:solidFill>
                  <a:schemeClr val="accent2">
                    <a:lumMod val="10000"/>
                  </a:schemeClr>
                </a:solidFill>
              </a:rPr>
              <a:t>em</a:t>
            </a:r>
            <a:r>
              <a:rPr lang="en-US" sz="2000" dirty="0">
                <a:solidFill>
                  <a:schemeClr val="accent2">
                    <a:lumMod val="10000"/>
                  </a:schemeClr>
                </a:solidFill>
              </a:rPr>
              <a:t> </a:t>
            </a:r>
            <a:r>
              <a:rPr lang="en-US" sz="2000" dirty="0" err="1">
                <a:solidFill>
                  <a:schemeClr val="accent2">
                    <a:lumMod val="10000"/>
                  </a:schemeClr>
                </a:solidFill>
              </a:rPr>
              <a:t>có</a:t>
            </a:r>
            <a:r>
              <a:rPr lang="en-US" sz="2000" dirty="0">
                <a:solidFill>
                  <a:schemeClr val="accent2">
                    <a:lumMod val="10000"/>
                  </a:schemeClr>
                </a:solidFill>
              </a:rPr>
              <a:t> </a:t>
            </a:r>
            <a:r>
              <a:rPr lang="en-US" sz="2000" dirty="0" err="1">
                <a:solidFill>
                  <a:schemeClr val="accent2">
                    <a:lumMod val="10000"/>
                  </a:schemeClr>
                </a:solidFill>
              </a:rPr>
              <a:t>nhận</a:t>
            </a:r>
            <a:r>
              <a:rPr lang="en-US" sz="2000" dirty="0">
                <a:solidFill>
                  <a:schemeClr val="accent2">
                    <a:lumMod val="10000"/>
                  </a:schemeClr>
                </a:solidFill>
              </a:rPr>
              <a:t> </a:t>
            </a:r>
            <a:r>
              <a:rPr lang="en-US" sz="2000" dirty="0" err="1">
                <a:solidFill>
                  <a:schemeClr val="accent2">
                    <a:lumMod val="10000"/>
                  </a:schemeClr>
                </a:solidFill>
              </a:rPr>
              <a:t>xét</a:t>
            </a:r>
            <a:r>
              <a:rPr lang="en-US" sz="2000" dirty="0">
                <a:solidFill>
                  <a:schemeClr val="accent2">
                    <a:lumMod val="10000"/>
                  </a:schemeClr>
                </a:solidFill>
              </a:rPr>
              <a:t> </a:t>
            </a:r>
            <a:r>
              <a:rPr lang="en-US" sz="2000" dirty="0" err="1">
                <a:solidFill>
                  <a:schemeClr val="accent2">
                    <a:lumMod val="10000"/>
                  </a:schemeClr>
                </a:solidFill>
              </a:rPr>
              <a:t>gì</a:t>
            </a:r>
            <a:r>
              <a:rPr lang="en-US" sz="2000" dirty="0">
                <a:solidFill>
                  <a:schemeClr val="accent2">
                    <a:lumMod val="10000"/>
                  </a:schemeClr>
                </a:solidFill>
              </a:rPr>
              <a:t> </a:t>
            </a:r>
            <a:r>
              <a:rPr lang="en-US" sz="2000" dirty="0" err="1">
                <a:solidFill>
                  <a:schemeClr val="accent2">
                    <a:lumMod val="10000"/>
                  </a:schemeClr>
                </a:solidFill>
              </a:rPr>
              <a:t>về</a:t>
            </a:r>
            <a:r>
              <a:rPr lang="en-US" sz="2000" dirty="0">
                <a:solidFill>
                  <a:schemeClr val="accent2">
                    <a:lumMod val="10000"/>
                  </a:schemeClr>
                </a:solidFill>
              </a:rPr>
              <a:t> </a:t>
            </a:r>
            <a:r>
              <a:rPr lang="en-US" sz="2000" dirty="0" err="1">
                <a:solidFill>
                  <a:schemeClr val="accent2">
                    <a:lumMod val="10000"/>
                  </a:schemeClr>
                </a:solidFill>
              </a:rPr>
              <a:t>khát</a:t>
            </a:r>
            <a:r>
              <a:rPr lang="en-US" sz="2000" dirty="0">
                <a:solidFill>
                  <a:schemeClr val="accent2">
                    <a:lumMod val="10000"/>
                  </a:schemeClr>
                </a:solidFill>
              </a:rPr>
              <a:t> </a:t>
            </a:r>
            <a:r>
              <a:rPr lang="en-US" sz="2000" dirty="0" err="1">
                <a:solidFill>
                  <a:schemeClr val="accent2">
                    <a:lumMod val="10000"/>
                  </a:schemeClr>
                </a:solidFill>
              </a:rPr>
              <a:t>vọng</a:t>
            </a:r>
            <a:r>
              <a:rPr lang="en-US" sz="2000" dirty="0">
                <a:solidFill>
                  <a:schemeClr val="accent2">
                    <a:lumMod val="10000"/>
                  </a:schemeClr>
                </a:solidFill>
              </a:rPr>
              <a:t> </a:t>
            </a:r>
            <a:r>
              <a:rPr lang="en-US" sz="2000" dirty="0" err="1">
                <a:solidFill>
                  <a:schemeClr val="accent2">
                    <a:lumMod val="10000"/>
                  </a:schemeClr>
                </a:solidFill>
              </a:rPr>
              <a:t>công</a:t>
            </a:r>
            <a:r>
              <a:rPr lang="en-US" sz="2000" dirty="0">
                <a:solidFill>
                  <a:schemeClr val="accent2">
                    <a:lumMod val="10000"/>
                  </a:schemeClr>
                </a:solidFill>
              </a:rPr>
              <a:t> </a:t>
            </a:r>
            <a:r>
              <a:rPr lang="en-US" sz="2000" dirty="0" err="1">
                <a:solidFill>
                  <a:schemeClr val="accent2">
                    <a:lumMod val="10000"/>
                  </a:schemeClr>
                </a:solidFill>
              </a:rPr>
              <a:t>lí</a:t>
            </a:r>
            <a:r>
              <a:rPr lang="en-US" sz="2000" dirty="0">
                <a:solidFill>
                  <a:schemeClr val="accent2">
                    <a:lumMod val="10000"/>
                  </a:schemeClr>
                </a:solidFill>
              </a:rPr>
              <a:t> </a:t>
            </a:r>
            <a:r>
              <a:rPr lang="en-US" sz="2000" dirty="0" err="1">
                <a:solidFill>
                  <a:schemeClr val="accent2">
                    <a:lumMod val="10000"/>
                  </a:schemeClr>
                </a:solidFill>
              </a:rPr>
              <a:t>và</a:t>
            </a:r>
            <a:r>
              <a:rPr lang="en-US" sz="2000" dirty="0">
                <a:solidFill>
                  <a:schemeClr val="accent2">
                    <a:lumMod val="10000"/>
                  </a:schemeClr>
                </a:solidFill>
              </a:rPr>
              <a:t> </a:t>
            </a:r>
            <a:r>
              <a:rPr lang="en-US" sz="2000" dirty="0" err="1">
                <a:solidFill>
                  <a:schemeClr val="accent2">
                    <a:lumMod val="10000"/>
                  </a:schemeClr>
                </a:solidFill>
              </a:rPr>
              <a:t>cách</a:t>
            </a:r>
            <a:r>
              <a:rPr lang="en-US" sz="2000" dirty="0">
                <a:solidFill>
                  <a:schemeClr val="accent2">
                    <a:lumMod val="10000"/>
                  </a:schemeClr>
                </a:solidFill>
              </a:rPr>
              <a:t> </a:t>
            </a:r>
            <a:r>
              <a:rPr lang="en-US" sz="2000" dirty="0" err="1">
                <a:solidFill>
                  <a:schemeClr val="accent2">
                    <a:lumMod val="10000"/>
                  </a:schemeClr>
                </a:solidFill>
              </a:rPr>
              <a:t>thể</a:t>
            </a:r>
            <a:r>
              <a:rPr lang="en-US" sz="2000" dirty="0">
                <a:solidFill>
                  <a:schemeClr val="accent2">
                    <a:lumMod val="10000"/>
                  </a:schemeClr>
                </a:solidFill>
              </a:rPr>
              <a:t> </a:t>
            </a:r>
            <a:r>
              <a:rPr lang="en-US" sz="2000" dirty="0" err="1">
                <a:solidFill>
                  <a:schemeClr val="accent2">
                    <a:lumMod val="10000"/>
                  </a:schemeClr>
                </a:solidFill>
              </a:rPr>
              <a:t>hiện</a:t>
            </a:r>
            <a:r>
              <a:rPr lang="en-US" sz="2000" dirty="0">
                <a:solidFill>
                  <a:schemeClr val="accent2">
                    <a:lumMod val="10000"/>
                  </a:schemeClr>
                </a:solidFill>
              </a:rPr>
              <a:t> </a:t>
            </a:r>
            <a:r>
              <a:rPr lang="en-US" sz="2000" dirty="0" err="1">
                <a:solidFill>
                  <a:schemeClr val="accent2">
                    <a:lumMod val="10000"/>
                  </a:schemeClr>
                </a:solidFill>
              </a:rPr>
              <a:t>khát</a:t>
            </a:r>
            <a:r>
              <a:rPr lang="en-US" sz="2000" dirty="0">
                <a:solidFill>
                  <a:schemeClr val="accent2">
                    <a:lumMod val="10000"/>
                  </a:schemeClr>
                </a:solidFill>
              </a:rPr>
              <a:t> </a:t>
            </a:r>
            <a:r>
              <a:rPr lang="en-US" sz="2000" dirty="0" err="1">
                <a:solidFill>
                  <a:schemeClr val="accent2">
                    <a:lumMod val="10000"/>
                  </a:schemeClr>
                </a:solidFill>
              </a:rPr>
              <a:t>vọng</a:t>
            </a:r>
            <a:r>
              <a:rPr lang="en-US" sz="2000" dirty="0">
                <a:solidFill>
                  <a:schemeClr val="accent2">
                    <a:lumMod val="10000"/>
                  </a:schemeClr>
                </a:solidFill>
              </a:rPr>
              <a:t> </a:t>
            </a:r>
            <a:r>
              <a:rPr lang="en-US" sz="2000" dirty="0" err="1">
                <a:solidFill>
                  <a:schemeClr val="accent2">
                    <a:lumMod val="10000"/>
                  </a:schemeClr>
                </a:solidFill>
              </a:rPr>
              <a:t>ấy</a:t>
            </a:r>
            <a:r>
              <a:rPr lang="en-US" sz="2000" dirty="0">
                <a:solidFill>
                  <a:schemeClr val="accent2">
                    <a:lumMod val="10000"/>
                  </a:schemeClr>
                </a:solidFill>
              </a:rPr>
              <a:t> </a:t>
            </a:r>
            <a:r>
              <a:rPr lang="en-US" sz="2000" dirty="0" err="1">
                <a:solidFill>
                  <a:schemeClr val="accent2">
                    <a:lumMod val="10000"/>
                  </a:schemeClr>
                </a:solidFill>
              </a:rPr>
              <a:t>trong</a:t>
            </a:r>
            <a:r>
              <a:rPr lang="en-US" sz="2000" dirty="0">
                <a:solidFill>
                  <a:schemeClr val="accent2">
                    <a:lumMod val="10000"/>
                  </a:schemeClr>
                </a:solidFill>
              </a:rPr>
              <a:t> </a:t>
            </a:r>
            <a:r>
              <a:rPr lang="en-US" sz="2000" dirty="0" err="1">
                <a:solidFill>
                  <a:schemeClr val="accent2">
                    <a:lumMod val="10000"/>
                  </a:schemeClr>
                </a:solidFill>
              </a:rPr>
              <a:t>truyện</a:t>
            </a:r>
            <a:r>
              <a:rPr lang="en-US" sz="2000" dirty="0">
                <a:solidFill>
                  <a:schemeClr val="accent2">
                    <a:lumMod val="10000"/>
                  </a:schemeClr>
                </a:solidFill>
              </a:rPr>
              <a:t> </a:t>
            </a:r>
            <a:r>
              <a:rPr lang="en-US" sz="2000" dirty="0" err="1">
                <a:solidFill>
                  <a:schemeClr val="accent2">
                    <a:lumMod val="10000"/>
                  </a:schemeClr>
                </a:solidFill>
              </a:rPr>
              <a:t>thơ</a:t>
            </a:r>
            <a:r>
              <a:rPr lang="en-US" sz="2000" dirty="0">
                <a:solidFill>
                  <a:schemeClr val="accent2">
                    <a:lumMod val="10000"/>
                  </a:schemeClr>
                </a:solidFill>
              </a:rPr>
              <a:t> </a:t>
            </a:r>
            <a:r>
              <a:rPr lang="en-US" sz="2000" dirty="0" err="1">
                <a:solidFill>
                  <a:schemeClr val="accent2">
                    <a:lumMod val="10000"/>
                  </a:schemeClr>
                </a:solidFill>
              </a:rPr>
              <a:t>Nôm</a:t>
            </a:r>
            <a:r>
              <a:rPr lang="en-US" sz="2000" dirty="0">
                <a:solidFill>
                  <a:schemeClr val="accent2">
                    <a:lumMod val="10000"/>
                  </a:schemeClr>
                </a:solidFill>
              </a:rPr>
              <a:t> </a:t>
            </a:r>
            <a:r>
              <a:rPr lang="en-US" sz="2000" dirty="0" err="1">
                <a:solidFill>
                  <a:schemeClr val="accent2">
                    <a:lumMod val="10000"/>
                  </a:schemeClr>
                </a:solidFill>
              </a:rPr>
              <a:t>và</a:t>
            </a:r>
            <a:r>
              <a:rPr lang="en-US" sz="2000" dirty="0">
                <a:solidFill>
                  <a:schemeClr val="accent2">
                    <a:lumMod val="10000"/>
                  </a:schemeClr>
                </a:solidFill>
              </a:rPr>
              <a:t> </a:t>
            </a:r>
            <a:r>
              <a:rPr lang="en-US" sz="2000" dirty="0" err="1">
                <a:solidFill>
                  <a:schemeClr val="accent2">
                    <a:lumMod val="10000"/>
                  </a:schemeClr>
                </a:solidFill>
              </a:rPr>
              <a:t>truyện</a:t>
            </a:r>
            <a:r>
              <a:rPr lang="en-US" sz="2000" dirty="0">
                <a:solidFill>
                  <a:schemeClr val="accent2">
                    <a:lumMod val="10000"/>
                  </a:schemeClr>
                </a:solidFill>
              </a:rPr>
              <a:t> </a:t>
            </a:r>
            <a:r>
              <a:rPr lang="en-US" sz="2000" dirty="0" err="1">
                <a:solidFill>
                  <a:schemeClr val="accent2">
                    <a:lumMod val="10000"/>
                  </a:schemeClr>
                </a:solidFill>
              </a:rPr>
              <a:t>cổ</a:t>
            </a:r>
            <a:r>
              <a:rPr lang="en-US" sz="2000" dirty="0">
                <a:solidFill>
                  <a:schemeClr val="accent2">
                    <a:lumMod val="10000"/>
                  </a:schemeClr>
                </a:solidFill>
              </a:rPr>
              <a:t> </a:t>
            </a:r>
            <a:r>
              <a:rPr lang="en-US" sz="2000" dirty="0" err="1">
                <a:solidFill>
                  <a:schemeClr val="accent2">
                    <a:lumMod val="10000"/>
                  </a:schemeClr>
                </a:solidFill>
              </a:rPr>
              <a:t>tích</a:t>
            </a:r>
            <a:r>
              <a:rPr lang="en-US" sz="2000" dirty="0">
                <a:solidFill>
                  <a:schemeClr val="accent2">
                    <a:lumMod val="10000"/>
                  </a:schemeClr>
                </a:solidFill>
              </a:rPr>
              <a:t> </a:t>
            </a:r>
            <a:r>
              <a:rPr lang="en-US" sz="2000" dirty="0" err="1">
                <a:solidFill>
                  <a:schemeClr val="accent2">
                    <a:lumMod val="10000"/>
                  </a:schemeClr>
                </a:solidFill>
              </a:rPr>
              <a:t>thần</a:t>
            </a:r>
            <a:r>
              <a:rPr lang="en-US" sz="2000" dirty="0">
                <a:solidFill>
                  <a:schemeClr val="accent2">
                    <a:lumMod val="10000"/>
                  </a:schemeClr>
                </a:solidFill>
              </a:rPr>
              <a:t> </a:t>
            </a:r>
            <a:r>
              <a:rPr lang="en-US" sz="2000" dirty="0" err="1">
                <a:solidFill>
                  <a:schemeClr val="accent2">
                    <a:lumMod val="10000"/>
                  </a:schemeClr>
                </a:solidFill>
              </a:rPr>
              <a:t>kì</a:t>
            </a:r>
            <a:r>
              <a:rPr lang="en-US" sz="2000" dirty="0">
                <a:solidFill>
                  <a:schemeClr val="accent2">
                    <a:lumMod val="10000"/>
                  </a:schemeClr>
                </a:solidFill>
              </a:rPr>
              <a:t>?</a:t>
            </a:r>
          </a:p>
        </p:txBody>
      </p:sp>
      <p:sp>
        <p:nvSpPr>
          <p:cNvPr id="35" name="Freeform 5"/>
          <p:cNvSpPr>
            <a:spLocks noEditPoints="1"/>
          </p:cNvSpPr>
          <p:nvPr/>
        </p:nvSpPr>
        <p:spPr>
          <a:xfrm>
            <a:off x="204788" y="112713"/>
            <a:ext cx="493712"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rgbClr val="922E17"/>
          </a:solidFill>
          <a:ln w="9525">
            <a:noFill/>
          </a:ln>
        </p:spPr>
        <p:txBody>
          <a:bodyPr/>
          <a:lstStyle/>
          <a:p>
            <a:endParaRPr lang="zh-CN" altLang="en-US"/>
          </a:p>
        </p:txBody>
      </p:sp>
      <p:pic>
        <p:nvPicPr>
          <p:cNvPr id="17" name="图片 16"/>
          <p:cNvPicPr>
            <a:picLocks noChangeAspect="1"/>
          </p:cNvPicPr>
          <p:nvPr/>
        </p:nvPicPr>
        <p:blipFill>
          <a:blip r:embed="rId2"/>
          <a:srcRect l="9447" r="9943"/>
          <a:stretch>
            <a:fillRect/>
          </a:stretch>
        </p:blipFill>
        <p:spPr>
          <a:xfrm>
            <a:off x="-18949" y="1451095"/>
            <a:ext cx="2548735" cy="3274894"/>
          </a:xfrm>
          <a:prstGeom prst="rect">
            <a:avLst/>
          </a:prstGeom>
          <a:noFill/>
          <a:ln w="9525">
            <a:noFill/>
          </a:ln>
        </p:spPr>
      </p:pic>
      <p:sp>
        <p:nvSpPr>
          <p:cNvPr id="2" name="TextBox 1">
            <a:extLst>
              <a:ext uri="{FF2B5EF4-FFF2-40B4-BE49-F238E27FC236}">
                <a16:creationId xmlns:a16="http://schemas.microsoft.com/office/drawing/2014/main" id="{FB2F47D6-04AD-19D8-CF77-5D745930AE4A}"/>
              </a:ext>
            </a:extLst>
          </p:cNvPr>
          <p:cNvSpPr txBox="1"/>
          <p:nvPr/>
        </p:nvSpPr>
        <p:spPr>
          <a:xfrm>
            <a:off x="2529786" y="1474436"/>
            <a:ext cx="6345715" cy="2554545"/>
          </a:xfrm>
          <a:prstGeom prst="rect">
            <a:avLst/>
          </a:prstGeom>
          <a:noFill/>
        </p:spPr>
        <p:txBody>
          <a:bodyPr wrap="square" rtlCol="0">
            <a:spAutoFit/>
          </a:bodyPr>
          <a:lstStyle/>
          <a:p>
            <a:pPr algn="just"/>
            <a:r>
              <a:rPr lang="en-US" sz="2000" b="1" dirty="0">
                <a:solidFill>
                  <a:srgbClr val="000000"/>
                </a:solidFill>
                <a:effectLst/>
                <a:latin typeface="+mj-lt"/>
                <a:ea typeface="Microsoft Sans Serif" panose="020B0604020202020204" pitchFamily="34" charset="0"/>
              </a:rPr>
              <a:t>* </a:t>
            </a:r>
            <a:r>
              <a:rPr lang="en-US" sz="2000" b="1" dirty="0" err="1">
                <a:solidFill>
                  <a:srgbClr val="000000"/>
                </a:solidFill>
                <a:effectLst/>
                <a:latin typeface="+mj-lt"/>
                <a:ea typeface="Microsoft Sans Serif" panose="020B0604020202020204" pitchFamily="34" charset="0"/>
              </a:rPr>
              <a:t>Khát</a:t>
            </a:r>
            <a:r>
              <a:rPr lang="en-US" sz="2000" b="1" dirty="0">
                <a:solidFill>
                  <a:srgbClr val="000000"/>
                </a:solidFill>
                <a:effectLst/>
                <a:latin typeface="+mj-lt"/>
                <a:ea typeface="Microsoft Sans Serif" panose="020B0604020202020204" pitchFamily="34" charset="0"/>
              </a:rPr>
              <a:t> </a:t>
            </a:r>
            <a:r>
              <a:rPr lang="en-US" sz="2000" b="1" dirty="0" err="1">
                <a:solidFill>
                  <a:srgbClr val="000000"/>
                </a:solidFill>
                <a:effectLst/>
                <a:latin typeface="+mj-lt"/>
                <a:ea typeface="Microsoft Sans Serif" panose="020B0604020202020204" pitchFamily="34" charset="0"/>
              </a:rPr>
              <a:t>vọng</a:t>
            </a:r>
            <a:r>
              <a:rPr lang="en-US" sz="2000" b="1" dirty="0">
                <a:solidFill>
                  <a:srgbClr val="000000"/>
                </a:solidFill>
                <a:effectLst/>
                <a:latin typeface="+mj-lt"/>
                <a:ea typeface="Microsoft Sans Serif" panose="020B0604020202020204" pitchFamily="34" charset="0"/>
              </a:rPr>
              <a:t> </a:t>
            </a:r>
            <a:r>
              <a:rPr lang="en-US" sz="2000" b="1" dirty="0" err="1">
                <a:solidFill>
                  <a:srgbClr val="000000"/>
                </a:solidFill>
                <a:effectLst/>
                <a:latin typeface="+mj-lt"/>
                <a:ea typeface="Microsoft Sans Serif" panose="020B0604020202020204" pitchFamily="34" charset="0"/>
              </a:rPr>
              <a:t>công</a:t>
            </a:r>
            <a:r>
              <a:rPr lang="en-US" sz="2000" b="1" dirty="0">
                <a:solidFill>
                  <a:srgbClr val="000000"/>
                </a:solidFill>
                <a:effectLst/>
                <a:latin typeface="+mj-lt"/>
                <a:ea typeface="Microsoft Sans Serif" panose="020B0604020202020204" pitchFamily="34" charset="0"/>
              </a:rPr>
              <a:t> </a:t>
            </a:r>
            <a:r>
              <a:rPr lang="en-US" sz="2000" b="1" dirty="0" err="1">
                <a:solidFill>
                  <a:srgbClr val="000000"/>
                </a:solidFill>
                <a:effectLst/>
                <a:latin typeface="+mj-lt"/>
                <a:ea typeface="Microsoft Sans Serif" panose="020B0604020202020204" pitchFamily="34" charset="0"/>
              </a:rPr>
              <a:t>lý</a:t>
            </a:r>
            <a:r>
              <a:rPr lang="en-US" sz="2000" b="1" dirty="0">
                <a:solidFill>
                  <a:srgbClr val="000000"/>
                </a:solidFill>
                <a:effectLst/>
                <a:latin typeface="+mj-lt"/>
                <a:ea typeface="Microsoft Sans Serif" panose="020B0604020202020204" pitchFamily="34" charset="0"/>
              </a:rPr>
              <a:t>:</a:t>
            </a:r>
            <a:endParaRPr lang="en-US" sz="2000" dirty="0">
              <a:solidFill>
                <a:srgbClr val="000000"/>
              </a:solidFill>
              <a:effectLst/>
              <a:latin typeface="+mj-lt"/>
              <a:ea typeface="Microsoft Sans Serif" panose="020B0604020202020204" pitchFamily="34" charset="0"/>
            </a:endParaRPr>
          </a:p>
          <a:p>
            <a:pPr algn="just"/>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Là</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một</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trong</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những</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chủ</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đề</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quan</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trọng</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xuyên</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suốt</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trong</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các</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tác</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phẩm</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Nôm</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và</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truyện</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cổ</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tích</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thần</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kỳ</a:t>
            </a:r>
            <a:r>
              <a:rPr lang="en-US" sz="2000" dirty="0">
                <a:solidFill>
                  <a:srgbClr val="000000"/>
                </a:solidFill>
                <a:effectLst/>
                <a:latin typeface="+mj-lt"/>
                <a:ea typeface="Microsoft Sans Serif" panose="020B0604020202020204" pitchFamily="34" charset="0"/>
              </a:rPr>
              <a:t>.</a:t>
            </a:r>
          </a:p>
          <a:p>
            <a:pPr algn="just"/>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Thể</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hiện</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mong</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muốn</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về</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một</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xã</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hội</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công</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bằng</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tốt</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đẹp</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nơi</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cái</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thiện</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chiến</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thắng</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cái</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ác</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người</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tốt</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được</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hưởng</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hạnh</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phúc</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kẻ</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ác</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bị</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trừng</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phạt</a:t>
            </a:r>
            <a:r>
              <a:rPr lang="en-US" sz="2000" dirty="0">
                <a:solidFill>
                  <a:srgbClr val="000000"/>
                </a:solidFill>
                <a:effectLst/>
                <a:latin typeface="+mj-lt"/>
                <a:ea typeface="Microsoft Sans Serif" panose="020B0604020202020204" pitchFamily="34" charset="0"/>
              </a:rPr>
              <a:t>.</a:t>
            </a:r>
          </a:p>
          <a:p>
            <a:pPr algn="just"/>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Xuất</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phát</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từ</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hiện</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thực</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xã</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hội</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bất</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công</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áp</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bức</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bóc</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lột</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trong</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xã</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hội</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phong</a:t>
            </a:r>
            <a:r>
              <a:rPr lang="en-US" sz="2000" dirty="0">
                <a:solidFill>
                  <a:srgbClr val="000000"/>
                </a:solidFill>
                <a:effectLst/>
                <a:latin typeface="+mj-lt"/>
                <a:ea typeface="Microsoft Sans Serif" panose="020B0604020202020204" pitchFamily="34" charset="0"/>
              </a:rPr>
              <a:t> </a:t>
            </a:r>
            <a:r>
              <a:rPr lang="en-US" sz="2000" dirty="0" err="1">
                <a:solidFill>
                  <a:srgbClr val="000000"/>
                </a:solidFill>
                <a:effectLst/>
                <a:latin typeface="+mj-lt"/>
                <a:ea typeface="Microsoft Sans Serif" panose="020B0604020202020204" pitchFamily="34" charset="0"/>
              </a:rPr>
              <a:t>kiến</a:t>
            </a:r>
            <a:r>
              <a:rPr lang="en-US" sz="2000" dirty="0">
                <a:solidFill>
                  <a:srgbClr val="000000"/>
                </a:solidFill>
                <a:effectLst/>
                <a:latin typeface="+mj-lt"/>
                <a:ea typeface="Microsoft Sans Serif" panose="020B0604020202020204" pitchFamily="34" charset="0"/>
              </a:rPr>
              <a:t>..</a:t>
            </a:r>
          </a:p>
        </p:txBody>
      </p:sp>
    </p:spTree>
    <p:extLst>
      <p:ext uri="{BB962C8B-B14F-4D97-AF65-F5344CB8AC3E}">
        <p14:creationId xmlns:p14="http://schemas.microsoft.com/office/powerpoint/2010/main" val="138608869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300" fill="hold"/>
                                        <p:tgtEl>
                                          <p:spTgt spid="35"/>
                                        </p:tgtEl>
                                        <p:attrNameLst>
                                          <p:attrName>ppt_w</p:attrName>
                                        </p:attrNameLst>
                                      </p:cBhvr>
                                      <p:tavLst>
                                        <p:tav tm="0">
                                          <p:val>
                                            <p:fltVal val="0"/>
                                          </p:val>
                                        </p:tav>
                                        <p:tav tm="100000">
                                          <p:val>
                                            <p:strVal val="#ppt_w"/>
                                          </p:val>
                                        </p:tav>
                                      </p:tavLst>
                                    </p:anim>
                                    <p:anim calcmode="lin" valueType="num">
                                      <p:cBhvr>
                                        <p:cTn id="8" dur="300" fill="hold"/>
                                        <p:tgtEl>
                                          <p:spTgt spid="35"/>
                                        </p:tgtEl>
                                        <p:attrNameLst>
                                          <p:attrName>ppt_h</p:attrName>
                                        </p:attrNameLst>
                                      </p:cBhvr>
                                      <p:tavLst>
                                        <p:tav tm="0">
                                          <p:val>
                                            <p:fltVal val="0"/>
                                          </p:val>
                                        </p:tav>
                                        <p:tav tm="100000">
                                          <p:val>
                                            <p:strVal val="#ppt_h"/>
                                          </p:val>
                                        </p:tav>
                                      </p:tavLst>
                                    </p:anim>
                                    <p:animEffect transition="in" filter="fade">
                                      <p:cBhvr>
                                        <p:cTn id="9" dur="300"/>
                                        <p:tgtEl>
                                          <p:spTgt spid="35"/>
                                        </p:tgtEl>
                                      </p:cBhvr>
                                    </p:animEffect>
                                  </p:childTnLst>
                                </p:cTn>
                              </p:par>
                            </p:childTnLst>
                          </p:cTn>
                        </p:par>
                        <p:par>
                          <p:cTn id="10" fill="hold">
                            <p:stCondLst>
                              <p:cond delay="3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3"/>
                                        </p:tgtEl>
                                        <p:attrNameLst>
                                          <p:attrName>style.visibility</p:attrName>
                                        </p:attrNameLst>
                                      </p:cBhvr>
                                      <p:to>
                                        <p:strVal val="visible"/>
                                      </p:to>
                                    </p:set>
                                    <p:anim calcmode="lin" valueType="num">
                                      <p:cBhvr>
                                        <p:cTn id="13" dur="4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33"/>
                                        </p:tgtEl>
                                        <p:attrNameLst>
                                          <p:attrName>ppt_y</p:attrName>
                                        </p:attrNameLst>
                                      </p:cBhvr>
                                      <p:tavLst>
                                        <p:tav tm="0">
                                          <p:val>
                                            <p:strVal val="#ppt_y"/>
                                          </p:val>
                                        </p:tav>
                                        <p:tav tm="100000">
                                          <p:val>
                                            <p:strVal val="#ppt_y"/>
                                          </p:val>
                                        </p:tav>
                                      </p:tavLst>
                                    </p:anim>
                                    <p:anim calcmode="lin" valueType="num">
                                      <p:cBhvr>
                                        <p:cTn id="15" dur="4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33"/>
                                        </p:tgtEl>
                                      </p:cBhvr>
                                    </p:animEffect>
                                  </p:childTnLst>
                                </p:cTn>
                              </p:par>
                            </p:childTnLst>
                          </p:cTn>
                        </p:par>
                        <p:par>
                          <p:cTn id="18" fill="hold">
                            <p:stCondLst>
                              <p:cond delay="5340"/>
                            </p:stCondLst>
                            <p:childTnLst>
                              <p:par>
                                <p:cTn id="19" presetID="42" presetClass="entr" presetSubtype="0"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anim calcmode="lin" valueType="num">
                                      <p:cBhvr>
                                        <p:cTn id="22" dur="500" fill="hold"/>
                                        <p:tgtEl>
                                          <p:spTgt spid="17"/>
                                        </p:tgtEl>
                                        <p:attrNameLst>
                                          <p:attrName>ppt_x</p:attrName>
                                        </p:attrNameLst>
                                      </p:cBhvr>
                                      <p:tavLst>
                                        <p:tav tm="0">
                                          <p:val>
                                            <p:strVal val="#ppt_x"/>
                                          </p:val>
                                        </p:tav>
                                        <p:tav tm="100000">
                                          <p:val>
                                            <p:strVal val="#ppt_x"/>
                                          </p:val>
                                        </p:tav>
                                      </p:tavLst>
                                    </p:anim>
                                    <p:anim calcmode="lin" valueType="num">
                                      <p:cBhvr>
                                        <p:cTn id="23"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194" name="矩形 39"/>
          <p:cNvSpPr/>
          <p:nvPr/>
        </p:nvSpPr>
        <p:spPr>
          <a:xfrm>
            <a:off x="1" y="5064415"/>
            <a:ext cx="9142810" cy="78540"/>
          </a:xfrm>
          <a:prstGeom prst="rect">
            <a:avLst/>
          </a:prstGeom>
          <a:solidFill>
            <a:srgbClr val="922E17"/>
          </a:solidFill>
          <a:ln w="9525">
            <a:noFill/>
          </a:ln>
        </p:spPr>
        <p:txBody>
          <a:bodyPr/>
          <a:lstStyle/>
          <a:p>
            <a:pPr defTabSz="685434" fontAlgn="base">
              <a:spcBef>
                <a:spcPct val="0"/>
              </a:spcBef>
              <a:spcAft>
                <a:spcPct val="0"/>
              </a:spcAft>
            </a:pPr>
            <a:endParaRPr lang="zh-CN" altLang="en-US" sz="1349" dirty="0">
              <a:solidFill>
                <a:srgbClr val="424554"/>
              </a:solidFill>
              <a:ea typeface="宋体" panose="02010600030101010101" pitchFamily="2" charset="-122"/>
            </a:endParaRPr>
          </a:p>
        </p:txBody>
      </p:sp>
      <p:sp>
        <p:nvSpPr>
          <p:cNvPr id="33" name="TextBox 31"/>
          <p:cNvSpPr txBox="1"/>
          <p:nvPr/>
        </p:nvSpPr>
        <p:spPr>
          <a:xfrm>
            <a:off x="859659" y="97007"/>
            <a:ext cx="8015842" cy="646331"/>
          </a:xfrm>
          <a:prstGeom prst="rect">
            <a:avLst/>
          </a:prstGeom>
          <a:noFill/>
          <a:ln w="9525">
            <a:noFill/>
          </a:ln>
        </p:spPr>
        <p:txBody>
          <a:bodyPr wrap="square">
            <a:spAutoFit/>
          </a:bodyPr>
          <a:lstStyle/>
          <a:p>
            <a:pPr algn="just"/>
            <a:r>
              <a:rPr lang="en-US" sz="1800" b="1" dirty="0">
                <a:latin typeface="Times New Roman" panose="02020603050405020304" pitchFamily="18" charset="0"/>
                <a:cs typeface="Times New Roman" panose="02020603050405020304" pitchFamily="18" charset="0"/>
              </a:rPr>
              <a:t>Qua </a:t>
            </a:r>
            <a:r>
              <a:rPr lang="en-US" sz="1800" b="1" dirty="0" err="1">
                <a:latin typeface="Times New Roman" panose="02020603050405020304" pitchFamily="18" charset="0"/>
                <a:cs typeface="Times New Roman" panose="02020603050405020304" pitchFamily="18" charset="0"/>
              </a:rPr>
              <a:t>các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văn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bản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trong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bài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học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này</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em</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có</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nhận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xét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gì</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về</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khát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vọng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công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lí</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và</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cách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thể</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hiện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khát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vọng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ấy</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trong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truyện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thơ</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Nôm</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và</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truyện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cổ</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tích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thần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kì</a:t>
            </a:r>
            <a:r>
              <a:rPr lang="en-US" sz="1800" b="1" dirty="0">
                <a:latin typeface="Times New Roman" panose="02020603050405020304" pitchFamily="18" charset="0"/>
                <a:cs typeface="Times New Roman" panose="02020603050405020304" pitchFamily="18" charset="0"/>
              </a:rPr>
              <a:t>?</a:t>
            </a:r>
          </a:p>
        </p:txBody>
      </p:sp>
      <p:sp>
        <p:nvSpPr>
          <p:cNvPr id="35" name="Freeform 5"/>
          <p:cNvSpPr>
            <a:spLocks noEditPoints="1"/>
          </p:cNvSpPr>
          <p:nvPr/>
        </p:nvSpPr>
        <p:spPr>
          <a:xfrm>
            <a:off x="204788" y="112713"/>
            <a:ext cx="493712"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rgbClr val="922E17"/>
          </a:solidFill>
          <a:ln w="9525">
            <a:noFill/>
          </a:ln>
        </p:spPr>
        <p:txBody>
          <a:bodyPr/>
          <a:lstStyle/>
          <a:p>
            <a:endParaRPr lang="zh-CN" altLang="en-US"/>
          </a:p>
        </p:txBody>
      </p:sp>
      <p:sp>
        <p:nvSpPr>
          <p:cNvPr id="2" name="TextBox 1">
            <a:extLst>
              <a:ext uri="{FF2B5EF4-FFF2-40B4-BE49-F238E27FC236}">
                <a16:creationId xmlns:a16="http://schemas.microsoft.com/office/drawing/2014/main" id="{FB2F47D6-04AD-19D8-CF77-5D745930AE4A}"/>
              </a:ext>
            </a:extLst>
          </p:cNvPr>
          <p:cNvSpPr txBox="1"/>
          <p:nvPr/>
        </p:nvSpPr>
        <p:spPr>
          <a:xfrm>
            <a:off x="197115" y="916057"/>
            <a:ext cx="8847733" cy="3693319"/>
          </a:xfrm>
          <a:prstGeom prst="rect">
            <a:avLst/>
          </a:prstGeom>
          <a:noFill/>
        </p:spPr>
        <p:txBody>
          <a:bodyPr wrap="square" rtlCol="0">
            <a:spAutoFit/>
          </a:bodyPr>
          <a:lstStyle/>
          <a:p>
            <a:pPr algn="just"/>
            <a:r>
              <a:rPr lang="en-US" sz="1800" b="1" dirty="0">
                <a:solidFill>
                  <a:schemeClr val="accent2">
                    <a:lumMod val="10000"/>
                  </a:schemeClr>
                </a:solidFill>
              </a:rPr>
              <a:t>* </a:t>
            </a:r>
            <a:r>
              <a:rPr lang="en-US" sz="1800" b="1" dirty="0" err="1">
                <a:solidFill>
                  <a:schemeClr val="accent2">
                    <a:lumMod val="10000"/>
                  </a:schemeClr>
                </a:solidFill>
              </a:rPr>
              <a:t>Cách</a:t>
            </a:r>
            <a:r>
              <a:rPr lang="en-US" sz="1800" b="1" dirty="0">
                <a:solidFill>
                  <a:schemeClr val="accent2">
                    <a:lumMod val="10000"/>
                  </a:schemeClr>
                </a:solidFill>
              </a:rPr>
              <a:t> </a:t>
            </a:r>
            <a:r>
              <a:rPr lang="en-US" sz="1800" b="1" dirty="0" err="1">
                <a:solidFill>
                  <a:schemeClr val="accent2">
                    <a:lumMod val="10000"/>
                  </a:schemeClr>
                </a:solidFill>
              </a:rPr>
              <a:t>thể</a:t>
            </a:r>
            <a:r>
              <a:rPr lang="en-US" sz="1800" b="1" dirty="0">
                <a:solidFill>
                  <a:schemeClr val="accent2">
                    <a:lumMod val="10000"/>
                  </a:schemeClr>
                </a:solidFill>
              </a:rPr>
              <a:t> </a:t>
            </a:r>
            <a:r>
              <a:rPr lang="en-US" sz="1800" b="1" dirty="0" err="1">
                <a:solidFill>
                  <a:schemeClr val="accent2">
                    <a:lumMod val="10000"/>
                  </a:schemeClr>
                </a:solidFill>
              </a:rPr>
              <a:t>hiện</a:t>
            </a:r>
            <a:r>
              <a:rPr lang="en-US" sz="1800" b="1" dirty="0">
                <a:solidFill>
                  <a:schemeClr val="accent2">
                    <a:lumMod val="10000"/>
                  </a:schemeClr>
                </a:solidFill>
              </a:rPr>
              <a:t> </a:t>
            </a:r>
            <a:r>
              <a:rPr lang="en-US" sz="1800" b="1" dirty="0" err="1">
                <a:solidFill>
                  <a:schemeClr val="accent2">
                    <a:lumMod val="10000"/>
                  </a:schemeClr>
                </a:solidFill>
              </a:rPr>
              <a:t>khát</a:t>
            </a:r>
            <a:r>
              <a:rPr lang="en-US" sz="1800" b="1" dirty="0">
                <a:solidFill>
                  <a:schemeClr val="accent2">
                    <a:lumMod val="10000"/>
                  </a:schemeClr>
                </a:solidFill>
              </a:rPr>
              <a:t> </a:t>
            </a:r>
            <a:r>
              <a:rPr lang="en-US" sz="1800" b="1" dirty="0" err="1">
                <a:solidFill>
                  <a:schemeClr val="accent2">
                    <a:lumMod val="10000"/>
                  </a:schemeClr>
                </a:solidFill>
              </a:rPr>
              <a:t>vọng</a:t>
            </a:r>
            <a:r>
              <a:rPr lang="en-US" sz="1800" b="1" dirty="0">
                <a:solidFill>
                  <a:schemeClr val="accent2">
                    <a:lumMod val="10000"/>
                  </a:schemeClr>
                </a:solidFill>
              </a:rPr>
              <a:t> </a:t>
            </a:r>
            <a:r>
              <a:rPr lang="en-US" sz="1800" b="1" dirty="0" err="1">
                <a:solidFill>
                  <a:schemeClr val="accent2">
                    <a:lumMod val="10000"/>
                  </a:schemeClr>
                </a:solidFill>
              </a:rPr>
              <a:t>công</a:t>
            </a:r>
            <a:r>
              <a:rPr lang="en-US" sz="1800" b="1" dirty="0">
                <a:solidFill>
                  <a:schemeClr val="accent2">
                    <a:lumMod val="10000"/>
                  </a:schemeClr>
                </a:solidFill>
              </a:rPr>
              <a:t> </a:t>
            </a:r>
            <a:r>
              <a:rPr lang="en-US" sz="1800" b="1" dirty="0" err="1">
                <a:solidFill>
                  <a:schemeClr val="accent2">
                    <a:lumMod val="10000"/>
                  </a:schemeClr>
                </a:solidFill>
              </a:rPr>
              <a:t>lý</a:t>
            </a:r>
            <a:r>
              <a:rPr lang="en-US" sz="1800" b="1" dirty="0">
                <a:solidFill>
                  <a:schemeClr val="accent2">
                    <a:lumMod val="10000"/>
                  </a:schemeClr>
                </a:solidFill>
              </a:rPr>
              <a:t>:</a:t>
            </a:r>
            <a:endParaRPr lang="en-US" sz="1800" dirty="0">
              <a:solidFill>
                <a:schemeClr val="accent2">
                  <a:lumMod val="10000"/>
                </a:schemeClr>
              </a:solidFill>
            </a:endParaRPr>
          </a:p>
          <a:p>
            <a:pPr algn="just"/>
            <a:r>
              <a:rPr lang="en-US" sz="1800" dirty="0">
                <a:solidFill>
                  <a:schemeClr val="accent2">
                    <a:lumMod val="10000"/>
                  </a:schemeClr>
                </a:solidFill>
              </a:rPr>
              <a:t>- Qua </a:t>
            </a:r>
            <a:r>
              <a:rPr lang="en-US" sz="1800" dirty="0" err="1">
                <a:solidFill>
                  <a:schemeClr val="accent2">
                    <a:lumMod val="10000"/>
                  </a:schemeClr>
                </a:solidFill>
              </a:rPr>
              <a:t>các</a:t>
            </a:r>
            <a:r>
              <a:rPr lang="en-US" sz="1800" dirty="0">
                <a:solidFill>
                  <a:schemeClr val="accent2">
                    <a:lumMod val="10000"/>
                  </a:schemeClr>
                </a:solidFill>
              </a:rPr>
              <a:t> </a:t>
            </a:r>
            <a:r>
              <a:rPr lang="en-US" sz="1800" dirty="0" err="1">
                <a:solidFill>
                  <a:schemeClr val="accent2">
                    <a:lumMod val="10000"/>
                  </a:schemeClr>
                </a:solidFill>
              </a:rPr>
              <a:t>nhân</a:t>
            </a:r>
            <a:r>
              <a:rPr lang="en-US" sz="1800" dirty="0">
                <a:solidFill>
                  <a:schemeClr val="accent2">
                    <a:lumMod val="10000"/>
                  </a:schemeClr>
                </a:solidFill>
              </a:rPr>
              <a:t> </a:t>
            </a:r>
            <a:r>
              <a:rPr lang="en-US" sz="1800" dirty="0" err="1">
                <a:solidFill>
                  <a:schemeClr val="accent2">
                    <a:lumMod val="10000"/>
                  </a:schemeClr>
                </a:solidFill>
              </a:rPr>
              <a:t>vật</a:t>
            </a:r>
            <a:r>
              <a:rPr lang="en-US" sz="1800" dirty="0">
                <a:solidFill>
                  <a:schemeClr val="accent2">
                    <a:lumMod val="10000"/>
                  </a:schemeClr>
                </a:solidFill>
              </a:rPr>
              <a:t>:</a:t>
            </a:r>
          </a:p>
          <a:p>
            <a:pPr algn="just"/>
            <a:r>
              <a:rPr lang="en-US" sz="1800" dirty="0">
                <a:solidFill>
                  <a:schemeClr val="accent2">
                    <a:lumMod val="10000"/>
                  </a:schemeClr>
                </a:solidFill>
              </a:rPr>
              <a:t>+ </a:t>
            </a:r>
            <a:r>
              <a:rPr lang="en-US" sz="1800" dirty="0" err="1">
                <a:solidFill>
                  <a:schemeClr val="accent2">
                    <a:lumMod val="10000"/>
                  </a:schemeClr>
                </a:solidFill>
              </a:rPr>
              <a:t>Nhân</a:t>
            </a:r>
            <a:r>
              <a:rPr lang="en-US" sz="1800" dirty="0">
                <a:solidFill>
                  <a:schemeClr val="accent2">
                    <a:lumMod val="10000"/>
                  </a:schemeClr>
                </a:solidFill>
              </a:rPr>
              <a:t> </a:t>
            </a:r>
            <a:r>
              <a:rPr lang="en-US" sz="1800" dirty="0" err="1">
                <a:solidFill>
                  <a:schemeClr val="accent2">
                    <a:lumMod val="10000"/>
                  </a:schemeClr>
                </a:solidFill>
              </a:rPr>
              <a:t>vật</a:t>
            </a:r>
            <a:r>
              <a:rPr lang="en-US" sz="1800" dirty="0">
                <a:solidFill>
                  <a:schemeClr val="accent2">
                    <a:lumMod val="10000"/>
                  </a:schemeClr>
                </a:solidFill>
              </a:rPr>
              <a:t> </a:t>
            </a:r>
            <a:r>
              <a:rPr lang="en-US" sz="1800" dirty="0" err="1">
                <a:solidFill>
                  <a:schemeClr val="accent2">
                    <a:lumMod val="10000"/>
                  </a:schemeClr>
                </a:solidFill>
              </a:rPr>
              <a:t>chính</a:t>
            </a:r>
            <a:r>
              <a:rPr lang="en-US" sz="1800" dirty="0">
                <a:solidFill>
                  <a:schemeClr val="accent2">
                    <a:lumMod val="10000"/>
                  </a:schemeClr>
                </a:solidFill>
              </a:rPr>
              <a:t>: </a:t>
            </a:r>
            <a:r>
              <a:rPr lang="en-US" sz="1800" dirty="0" err="1">
                <a:solidFill>
                  <a:schemeClr val="accent2">
                    <a:lumMod val="10000"/>
                  </a:schemeClr>
                </a:solidFill>
              </a:rPr>
              <a:t>thường</a:t>
            </a:r>
            <a:r>
              <a:rPr lang="en-US" sz="1800" dirty="0">
                <a:solidFill>
                  <a:schemeClr val="accent2">
                    <a:lumMod val="10000"/>
                  </a:schemeClr>
                </a:solidFill>
              </a:rPr>
              <a:t> </a:t>
            </a:r>
            <a:r>
              <a:rPr lang="en-US" sz="1800" dirty="0" err="1">
                <a:solidFill>
                  <a:schemeClr val="accent2">
                    <a:lumMod val="10000"/>
                  </a:schemeClr>
                </a:solidFill>
              </a:rPr>
              <a:t>là</a:t>
            </a:r>
            <a:r>
              <a:rPr lang="en-US" sz="1800" dirty="0">
                <a:solidFill>
                  <a:schemeClr val="accent2">
                    <a:lumMod val="10000"/>
                  </a:schemeClr>
                </a:solidFill>
              </a:rPr>
              <a:t> </a:t>
            </a:r>
            <a:r>
              <a:rPr lang="en-US" sz="1800" dirty="0" err="1">
                <a:solidFill>
                  <a:schemeClr val="accent2">
                    <a:lumMod val="10000"/>
                  </a:schemeClr>
                </a:solidFill>
              </a:rPr>
              <a:t>những</a:t>
            </a:r>
            <a:r>
              <a:rPr lang="en-US" sz="1800" dirty="0">
                <a:solidFill>
                  <a:schemeClr val="accent2">
                    <a:lumMod val="10000"/>
                  </a:schemeClr>
                </a:solidFill>
              </a:rPr>
              <a:t> </a:t>
            </a:r>
            <a:r>
              <a:rPr lang="en-US" sz="1800" dirty="0" err="1">
                <a:solidFill>
                  <a:schemeClr val="accent2">
                    <a:lumMod val="10000"/>
                  </a:schemeClr>
                </a:solidFill>
              </a:rPr>
              <a:t>người</a:t>
            </a:r>
            <a:r>
              <a:rPr lang="en-US" sz="1800" dirty="0">
                <a:solidFill>
                  <a:schemeClr val="accent2">
                    <a:lumMod val="10000"/>
                  </a:schemeClr>
                </a:solidFill>
              </a:rPr>
              <a:t> </a:t>
            </a:r>
            <a:r>
              <a:rPr lang="en-US" sz="1800" dirty="0" err="1">
                <a:solidFill>
                  <a:schemeClr val="accent2">
                    <a:lumMod val="10000"/>
                  </a:schemeClr>
                </a:solidFill>
              </a:rPr>
              <a:t>hiền</a:t>
            </a:r>
            <a:r>
              <a:rPr lang="en-US" sz="1800" dirty="0">
                <a:solidFill>
                  <a:schemeClr val="accent2">
                    <a:lumMod val="10000"/>
                  </a:schemeClr>
                </a:solidFill>
              </a:rPr>
              <a:t> </a:t>
            </a:r>
            <a:r>
              <a:rPr lang="en-US" sz="1800" dirty="0" err="1">
                <a:solidFill>
                  <a:schemeClr val="accent2">
                    <a:lumMod val="10000"/>
                  </a:schemeClr>
                </a:solidFill>
              </a:rPr>
              <a:t>lành</a:t>
            </a:r>
            <a:r>
              <a:rPr lang="en-US" sz="1800" dirty="0">
                <a:solidFill>
                  <a:schemeClr val="accent2">
                    <a:lumMod val="10000"/>
                  </a:schemeClr>
                </a:solidFill>
              </a:rPr>
              <a:t>, </a:t>
            </a:r>
            <a:r>
              <a:rPr lang="en-US" sz="1800" dirty="0" err="1">
                <a:solidFill>
                  <a:schemeClr val="accent2">
                    <a:lumMod val="10000"/>
                  </a:schemeClr>
                </a:solidFill>
              </a:rPr>
              <a:t>tốt</a:t>
            </a:r>
            <a:r>
              <a:rPr lang="en-US" sz="1800" dirty="0">
                <a:solidFill>
                  <a:schemeClr val="accent2">
                    <a:lumMod val="10000"/>
                  </a:schemeClr>
                </a:solidFill>
              </a:rPr>
              <a:t> </a:t>
            </a:r>
            <a:r>
              <a:rPr lang="en-US" sz="1800" dirty="0" err="1">
                <a:solidFill>
                  <a:schemeClr val="accent2">
                    <a:lumMod val="10000"/>
                  </a:schemeClr>
                </a:solidFill>
              </a:rPr>
              <a:t>bụng</a:t>
            </a:r>
            <a:r>
              <a:rPr lang="en-US" sz="1800" dirty="0">
                <a:solidFill>
                  <a:schemeClr val="accent2">
                    <a:lumMod val="10000"/>
                  </a:schemeClr>
                </a:solidFill>
              </a:rPr>
              <a:t>, </a:t>
            </a:r>
            <a:r>
              <a:rPr lang="en-US" sz="1800" dirty="0" err="1">
                <a:solidFill>
                  <a:schemeClr val="accent2">
                    <a:lumMod val="10000"/>
                  </a:schemeClr>
                </a:solidFill>
              </a:rPr>
              <a:t>chịu</a:t>
            </a:r>
            <a:r>
              <a:rPr lang="en-US" sz="1800" dirty="0">
                <a:solidFill>
                  <a:schemeClr val="accent2">
                    <a:lumMod val="10000"/>
                  </a:schemeClr>
                </a:solidFill>
              </a:rPr>
              <a:t> </a:t>
            </a:r>
            <a:r>
              <a:rPr lang="en-US" sz="1800" dirty="0" err="1">
                <a:solidFill>
                  <a:schemeClr val="accent2">
                    <a:lumMod val="10000"/>
                  </a:schemeClr>
                </a:solidFill>
              </a:rPr>
              <a:t>nhiều</a:t>
            </a:r>
            <a:r>
              <a:rPr lang="en-US" sz="1800" dirty="0">
                <a:solidFill>
                  <a:schemeClr val="accent2">
                    <a:lumMod val="10000"/>
                  </a:schemeClr>
                </a:solidFill>
              </a:rPr>
              <a:t> </a:t>
            </a:r>
            <a:r>
              <a:rPr lang="en-US" sz="1800" dirty="0" err="1">
                <a:solidFill>
                  <a:schemeClr val="accent2">
                    <a:lumMod val="10000"/>
                  </a:schemeClr>
                </a:solidFill>
              </a:rPr>
              <a:t>bất</a:t>
            </a:r>
            <a:r>
              <a:rPr lang="en-US" sz="1800" dirty="0">
                <a:solidFill>
                  <a:schemeClr val="accent2">
                    <a:lumMod val="10000"/>
                  </a:schemeClr>
                </a:solidFill>
              </a:rPr>
              <a:t> </a:t>
            </a:r>
            <a:r>
              <a:rPr lang="en-US" sz="1800" dirty="0" err="1">
                <a:solidFill>
                  <a:schemeClr val="accent2">
                    <a:lumMod val="10000"/>
                  </a:schemeClr>
                </a:solidFill>
              </a:rPr>
              <a:t>công</a:t>
            </a:r>
            <a:r>
              <a:rPr lang="en-US" sz="1800" dirty="0">
                <a:solidFill>
                  <a:schemeClr val="accent2">
                    <a:lumMod val="10000"/>
                  </a:schemeClr>
                </a:solidFill>
              </a:rPr>
              <a:t>, </a:t>
            </a:r>
            <a:r>
              <a:rPr lang="en-US" sz="1800" dirty="0" err="1">
                <a:solidFill>
                  <a:schemeClr val="accent2">
                    <a:lumMod val="10000"/>
                  </a:schemeClr>
                </a:solidFill>
              </a:rPr>
              <a:t>oan</a:t>
            </a:r>
            <a:r>
              <a:rPr lang="en-US" sz="1800" dirty="0">
                <a:solidFill>
                  <a:schemeClr val="accent2">
                    <a:lumMod val="10000"/>
                  </a:schemeClr>
                </a:solidFill>
              </a:rPr>
              <a:t> </a:t>
            </a:r>
            <a:r>
              <a:rPr lang="en-US" sz="1800" dirty="0" err="1">
                <a:solidFill>
                  <a:schemeClr val="accent2">
                    <a:lumMod val="10000"/>
                  </a:schemeClr>
                </a:solidFill>
              </a:rPr>
              <a:t>ức</a:t>
            </a:r>
            <a:r>
              <a:rPr lang="en-US" sz="1800" dirty="0">
                <a:solidFill>
                  <a:schemeClr val="accent2">
                    <a:lumMod val="10000"/>
                  </a:schemeClr>
                </a:solidFill>
              </a:rPr>
              <a:t>, </a:t>
            </a:r>
            <a:r>
              <a:rPr lang="en-US" sz="1800" dirty="0" err="1">
                <a:solidFill>
                  <a:schemeClr val="accent2">
                    <a:lumMod val="10000"/>
                  </a:schemeClr>
                </a:solidFill>
              </a:rPr>
              <a:t>nhưng</a:t>
            </a:r>
            <a:r>
              <a:rPr lang="en-US" sz="1800" dirty="0">
                <a:solidFill>
                  <a:schemeClr val="accent2">
                    <a:lumMod val="10000"/>
                  </a:schemeClr>
                </a:solidFill>
              </a:rPr>
              <a:t> </a:t>
            </a:r>
            <a:r>
              <a:rPr lang="en-US" sz="1800" dirty="0" err="1">
                <a:solidFill>
                  <a:schemeClr val="accent2">
                    <a:lumMod val="10000"/>
                  </a:schemeClr>
                </a:solidFill>
              </a:rPr>
              <a:t>vẫn</a:t>
            </a:r>
            <a:r>
              <a:rPr lang="en-US" sz="1800" dirty="0">
                <a:solidFill>
                  <a:schemeClr val="accent2">
                    <a:lumMod val="10000"/>
                  </a:schemeClr>
                </a:solidFill>
              </a:rPr>
              <a:t> </a:t>
            </a:r>
            <a:r>
              <a:rPr lang="en-US" sz="1800" dirty="0" err="1">
                <a:solidFill>
                  <a:schemeClr val="accent2">
                    <a:lumMod val="10000"/>
                  </a:schemeClr>
                </a:solidFill>
              </a:rPr>
              <a:t>kiên</a:t>
            </a:r>
            <a:r>
              <a:rPr lang="en-US" sz="1800" dirty="0">
                <a:solidFill>
                  <a:schemeClr val="accent2">
                    <a:lumMod val="10000"/>
                  </a:schemeClr>
                </a:solidFill>
              </a:rPr>
              <a:t> </a:t>
            </a:r>
            <a:r>
              <a:rPr lang="en-US" sz="1800" dirty="0" err="1">
                <a:solidFill>
                  <a:schemeClr val="accent2">
                    <a:lumMod val="10000"/>
                  </a:schemeClr>
                </a:solidFill>
              </a:rPr>
              <a:t>cường</a:t>
            </a:r>
            <a:r>
              <a:rPr lang="en-US" sz="1800" dirty="0">
                <a:solidFill>
                  <a:schemeClr val="accent2">
                    <a:lumMod val="10000"/>
                  </a:schemeClr>
                </a:solidFill>
              </a:rPr>
              <a:t> </a:t>
            </a:r>
            <a:r>
              <a:rPr lang="en-US" sz="1800" dirty="0" err="1">
                <a:solidFill>
                  <a:schemeClr val="accent2">
                    <a:lumMod val="10000"/>
                  </a:schemeClr>
                </a:solidFill>
              </a:rPr>
              <a:t>đấu</a:t>
            </a:r>
            <a:r>
              <a:rPr lang="en-US" sz="1800" dirty="0">
                <a:solidFill>
                  <a:schemeClr val="accent2">
                    <a:lumMod val="10000"/>
                  </a:schemeClr>
                </a:solidFill>
              </a:rPr>
              <a:t> </a:t>
            </a:r>
            <a:r>
              <a:rPr lang="en-US" sz="1800" dirty="0" err="1">
                <a:solidFill>
                  <a:schemeClr val="accent2">
                    <a:lumMod val="10000"/>
                  </a:schemeClr>
                </a:solidFill>
              </a:rPr>
              <a:t>tranh</a:t>
            </a:r>
            <a:r>
              <a:rPr lang="en-US" sz="1800" dirty="0">
                <a:solidFill>
                  <a:schemeClr val="accent2">
                    <a:lumMod val="10000"/>
                  </a:schemeClr>
                </a:solidFill>
              </a:rPr>
              <a:t>, </a:t>
            </a:r>
            <a:r>
              <a:rPr lang="en-US" sz="1800" dirty="0" err="1">
                <a:solidFill>
                  <a:schemeClr val="accent2">
                    <a:lumMod val="10000"/>
                  </a:schemeClr>
                </a:solidFill>
              </a:rPr>
              <a:t>cuối</a:t>
            </a:r>
            <a:r>
              <a:rPr lang="en-US" sz="1800" dirty="0">
                <a:solidFill>
                  <a:schemeClr val="accent2">
                    <a:lumMod val="10000"/>
                  </a:schemeClr>
                </a:solidFill>
              </a:rPr>
              <a:t> </a:t>
            </a:r>
            <a:r>
              <a:rPr lang="en-US" sz="1800" dirty="0" err="1">
                <a:solidFill>
                  <a:schemeClr val="accent2">
                    <a:lumMod val="10000"/>
                  </a:schemeClr>
                </a:solidFill>
              </a:rPr>
              <a:t>cùng</a:t>
            </a:r>
            <a:r>
              <a:rPr lang="en-US" sz="1800" dirty="0">
                <a:solidFill>
                  <a:schemeClr val="accent2">
                    <a:lumMod val="10000"/>
                  </a:schemeClr>
                </a:solidFill>
              </a:rPr>
              <a:t> </a:t>
            </a:r>
            <a:r>
              <a:rPr lang="en-US" sz="1800" dirty="0" err="1">
                <a:solidFill>
                  <a:schemeClr val="accent2">
                    <a:lumMod val="10000"/>
                  </a:schemeClr>
                </a:solidFill>
              </a:rPr>
              <a:t>được</a:t>
            </a:r>
            <a:r>
              <a:rPr lang="en-US" sz="1800" dirty="0">
                <a:solidFill>
                  <a:schemeClr val="accent2">
                    <a:lumMod val="10000"/>
                  </a:schemeClr>
                </a:solidFill>
              </a:rPr>
              <a:t> </a:t>
            </a:r>
            <a:r>
              <a:rPr lang="en-US" sz="1800" dirty="0" err="1">
                <a:solidFill>
                  <a:schemeClr val="accent2">
                    <a:lumMod val="10000"/>
                  </a:schemeClr>
                </a:solidFill>
              </a:rPr>
              <a:t>đền</a:t>
            </a:r>
            <a:r>
              <a:rPr lang="en-US" sz="1800" dirty="0">
                <a:solidFill>
                  <a:schemeClr val="accent2">
                    <a:lumMod val="10000"/>
                  </a:schemeClr>
                </a:solidFill>
              </a:rPr>
              <a:t> </a:t>
            </a:r>
            <a:r>
              <a:rPr lang="en-US" sz="1800" dirty="0" err="1">
                <a:solidFill>
                  <a:schemeClr val="accent2">
                    <a:lumMod val="10000"/>
                  </a:schemeClr>
                </a:solidFill>
              </a:rPr>
              <a:t>đáp</a:t>
            </a:r>
            <a:r>
              <a:rPr lang="en-US" sz="1800" dirty="0">
                <a:solidFill>
                  <a:schemeClr val="accent2">
                    <a:lumMod val="10000"/>
                  </a:schemeClr>
                </a:solidFill>
              </a:rPr>
              <a:t> </a:t>
            </a:r>
            <a:r>
              <a:rPr lang="en-US" sz="1800" dirty="0" err="1">
                <a:solidFill>
                  <a:schemeClr val="accent2">
                    <a:lumMod val="10000"/>
                  </a:schemeClr>
                </a:solidFill>
              </a:rPr>
              <a:t>xứng</a:t>
            </a:r>
            <a:r>
              <a:rPr lang="en-US" sz="1800" dirty="0">
                <a:solidFill>
                  <a:schemeClr val="accent2">
                    <a:lumMod val="10000"/>
                  </a:schemeClr>
                </a:solidFill>
              </a:rPr>
              <a:t> </a:t>
            </a:r>
            <a:r>
              <a:rPr lang="en-US" sz="1800" dirty="0" err="1">
                <a:solidFill>
                  <a:schemeClr val="accent2">
                    <a:lumMod val="10000"/>
                  </a:schemeClr>
                </a:solidFill>
              </a:rPr>
              <a:t>đáng</a:t>
            </a:r>
            <a:r>
              <a:rPr lang="en-US" sz="1800" dirty="0">
                <a:solidFill>
                  <a:schemeClr val="accent2">
                    <a:lumMod val="10000"/>
                  </a:schemeClr>
                </a:solidFill>
              </a:rPr>
              <a:t>.</a:t>
            </a:r>
          </a:p>
          <a:p>
            <a:pPr algn="just"/>
            <a:r>
              <a:rPr lang="en-US" sz="1800" dirty="0">
                <a:solidFill>
                  <a:schemeClr val="accent2">
                    <a:lumMod val="10000"/>
                  </a:schemeClr>
                </a:solidFill>
              </a:rPr>
              <a:t>+ </a:t>
            </a:r>
            <a:r>
              <a:rPr lang="en-US" sz="1800" dirty="0" err="1">
                <a:solidFill>
                  <a:schemeClr val="accent2">
                    <a:lumMod val="10000"/>
                  </a:schemeClr>
                </a:solidFill>
              </a:rPr>
              <a:t>Nhân</a:t>
            </a:r>
            <a:r>
              <a:rPr lang="en-US" sz="1800" dirty="0">
                <a:solidFill>
                  <a:schemeClr val="accent2">
                    <a:lumMod val="10000"/>
                  </a:schemeClr>
                </a:solidFill>
              </a:rPr>
              <a:t> </a:t>
            </a:r>
            <a:r>
              <a:rPr lang="en-US" sz="1800" dirty="0" err="1">
                <a:solidFill>
                  <a:schemeClr val="accent2">
                    <a:lumMod val="10000"/>
                  </a:schemeClr>
                </a:solidFill>
              </a:rPr>
              <a:t>vật</a:t>
            </a:r>
            <a:r>
              <a:rPr lang="en-US" sz="1800" dirty="0">
                <a:solidFill>
                  <a:schemeClr val="accent2">
                    <a:lumMod val="10000"/>
                  </a:schemeClr>
                </a:solidFill>
              </a:rPr>
              <a:t> </a:t>
            </a:r>
            <a:r>
              <a:rPr lang="en-US" sz="1800" dirty="0" err="1">
                <a:solidFill>
                  <a:schemeClr val="accent2">
                    <a:lumMod val="10000"/>
                  </a:schemeClr>
                </a:solidFill>
              </a:rPr>
              <a:t>phụ</a:t>
            </a:r>
            <a:r>
              <a:rPr lang="en-US" sz="1800" dirty="0">
                <a:solidFill>
                  <a:schemeClr val="accent2">
                    <a:lumMod val="10000"/>
                  </a:schemeClr>
                </a:solidFill>
              </a:rPr>
              <a:t>: </a:t>
            </a:r>
            <a:r>
              <a:rPr lang="en-US" sz="1800" dirty="0" err="1">
                <a:solidFill>
                  <a:schemeClr val="accent2">
                    <a:lumMod val="10000"/>
                  </a:schemeClr>
                </a:solidFill>
              </a:rPr>
              <a:t>góp</a:t>
            </a:r>
            <a:r>
              <a:rPr lang="en-US" sz="1800" dirty="0">
                <a:solidFill>
                  <a:schemeClr val="accent2">
                    <a:lumMod val="10000"/>
                  </a:schemeClr>
                </a:solidFill>
              </a:rPr>
              <a:t> </a:t>
            </a:r>
            <a:r>
              <a:rPr lang="en-US" sz="1800" dirty="0" err="1">
                <a:solidFill>
                  <a:schemeClr val="accent2">
                    <a:lumMod val="10000"/>
                  </a:schemeClr>
                </a:solidFill>
              </a:rPr>
              <a:t>phần</a:t>
            </a:r>
            <a:r>
              <a:rPr lang="en-US" sz="1800" dirty="0">
                <a:solidFill>
                  <a:schemeClr val="accent2">
                    <a:lumMod val="10000"/>
                  </a:schemeClr>
                </a:solidFill>
              </a:rPr>
              <a:t> </a:t>
            </a:r>
            <a:r>
              <a:rPr lang="en-US" sz="1800" dirty="0" err="1">
                <a:solidFill>
                  <a:schemeClr val="accent2">
                    <a:lumMod val="10000"/>
                  </a:schemeClr>
                </a:solidFill>
              </a:rPr>
              <a:t>tô</a:t>
            </a:r>
            <a:r>
              <a:rPr lang="en-US" sz="1800" dirty="0">
                <a:solidFill>
                  <a:schemeClr val="accent2">
                    <a:lumMod val="10000"/>
                  </a:schemeClr>
                </a:solidFill>
              </a:rPr>
              <a:t> </a:t>
            </a:r>
            <a:r>
              <a:rPr lang="en-US" sz="1800" dirty="0" err="1">
                <a:solidFill>
                  <a:schemeClr val="accent2">
                    <a:lumMod val="10000"/>
                  </a:schemeClr>
                </a:solidFill>
              </a:rPr>
              <a:t>đậm</a:t>
            </a:r>
            <a:r>
              <a:rPr lang="en-US" sz="1800" dirty="0">
                <a:solidFill>
                  <a:schemeClr val="accent2">
                    <a:lumMod val="10000"/>
                  </a:schemeClr>
                </a:solidFill>
              </a:rPr>
              <a:t> </a:t>
            </a:r>
            <a:r>
              <a:rPr lang="en-US" sz="1800" dirty="0" err="1">
                <a:solidFill>
                  <a:schemeClr val="accent2">
                    <a:lumMod val="10000"/>
                  </a:schemeClr>
                </a:solidFill>
              </a:rPr>
              <a:t>sự</a:t>
            </a:r>
            <a:r>
              <a:rPr lang="en-US" sz="1800" dirty="0">
                <a:solidFill>
                  <a:schemeClr val="accent2">
                    <a:lumMod val="10000"/>
                  </a:schemeClr>
                </a:solidFill>
              </a:rPr>
              <a:t> </a:t>
            </a:r>
            <a:r>
              <a:rPr lang="en-US" sz="1800" dirty="0" err="1">
                <a:solidFill>
                  <a:schemeClr val="accent2">
                    <a:lumMod val="10000"/>
                  </a:schemeClr>
                </a:solidFill>
              </a:rPr>
              <a:t>bất</a:t>
            </a:r>
            <a:r>
              <a:rPr lang="en-US" sz="1800" dirty="0">
                <a:solidFill>
                  <a:schemeClr val="accent2">
                    <a:lumMod val="10000"/>
                  </a:schemeClr>
                </a:solidFill>
              </a:rPr>
              <a:t> </a:t>
            </a:r>
            <a:r>
              <a:rPr lang="en-US" sz="1800" dirty="0" err="1">
                <a:solidFill>
                  <a:schemeClr val="accent2">
                    <a:lumMod val="10000"/>
                  </a:schemeClr>
                </a:solidFill>
              </a:rPr>
              <a:t>công</a:t>
            </a:r>
            <a:r>
              <a:rPr lang="en-US" sz="1800" dirty="0">
                <a:solidFill>
                  <a:schemeClr val="accent2">
                    <a:lumMod val="10000"/>
                  </a:schemeClr>
                </a:solidFill>
              </a:rPr>
              <a:t>, </a:t>
            </a:r>
            <a:r>
              <a:rPr lang="en-US" sz="1800" dirty="0" err="1">
                <a:solidFill>
                  <a:schemeClr val="accent2">
                    <a:lumMod val="10000"/>
                  </a:schemeClr>
                </a:solidFill>
              </a:rPr>
              <a:t>tàn</a:t>
            </a:r>
            <a:r>
              <a:rPr lang="en-US" sz="1800" dirty="0">
                <a:solidFill>
                  <a:schemeClr val="accent2">
                    <a:lumMod val="10000"/>
                  </a:schemeClr>
                </a:solidFill>
              </a:rPr>
              <a:t> </a:t>
            </a:r>
            <a:r>
              <a:rPr lang="en-US" sz="1800" dirty="0" err="1">
                <a:solidFill>
                  <a:schemeClr val="accent2">
                    <a:lumMod val="10000"/>
                  </a:schemeClr>
                </a:solidFill>
              </a:rPr>
              <a:t>ác</a:t>
            </a:r>
            <a:r>
              <a:rPr lang="en-US" sz="1800" dirty="0">
                <a:solidFill>
                  <a:schemeClr val="accent2">
                    <a:lumMod val="10000"/>
                  </a:schemeClr>
                </a:solidFill>
              </a:rPr>
              <a:t> </a:t>
            </a:r>
            <a:r>
              <a:rPr lang="en-US" sz="1800" dirty="0" err="1">
                <a:solidFill>
                  <a:schemeClr val="accent2">
                    <a:lumMod val="10000"/>
                  </a:schemeClr>
                </a:solidFill>
              </a:rPr>
              <a:t>của</a:t>
            </a:r>
            <a:r>
              <a:rPr lang="en-US" sz="1800" dirty="0">
                <a:solidFill>
                  <a:schemeClr val="accent2">
                    <a:lumMod val="10000"/>
                  </a:schemeClr>
                </a:solidFill>
              </a:rPr>
              <a:t> </a:t>
            </a:r>
            <a:r>
              <a:rPr lang="en-US" sz="1800" dirty="0" err="1">
                <a:solidFill>
                  <a:schemeClr val="accent2">
                    <a:lumMod val="10000"/>
                  </a:schemeClr>
                </a:solidFill>
              </a:rPr>
              <a:t>xã</a:t>
            </a:r>
            <a:r>
              <a:rPr lang="en-US" sz="1800" dirty="0">
                <a:solidFill>
                  <a:schemeClr val="accent2">
                    <a:lumMod val="10000"/>
                  </a:schemeClr>
                </a:solidFill>
              </a:rPr>
              <a:t> </a:t>
            </a:r>
            <a:r>
              <a:rPr lang="en-US" sz="1800" dirty="0" err="1">
                <a:solidFill>
                  <a:schemeClr val="accent2">
                    <a:lumMod val="10000"/>
                  </a:schemeClr>
                </a:solidFill>
              </a:rPr>
              <a:t>hội</a:t>
            </a:r>
            <a:r>
              <a:rPr lang="en-US" sz="1800" dirty="0">
                <a:solidFill>
                  <a:schemeClr val="accent2">
                    <a:lumMod val="10000"/>
                  </a:schemeClr>
                </a:solidFill>
              </a:rPr>
              <a:t> </a:t>
            </a:r>
            <a:r>
              <a:rPr lang="en-US" sz="1800" dirty="0" err="1">
                <a:solidFill>
                  <a:schemeClr val="accent2">
                    <a:lumMod val="10000"/>
                  </a:schemeClr>
                </a:solidFill>
              </a:rPr>
              <a:t>và</a:t>
            </a:r>
            <a:r>
              <a:rPr lang="en-US" sz="1800" dirty="0">
                <a:solidFill>
                  <a:schemeClr val="accent2">
                    <a:lumMod val="10000"/>
                  </a:schemeClr>
                </a:solidFill>
              </a:rPr>
              <a:t> </a:t>
            </a:r>
            <a:r>
              <a:rPr lang="en-US" sz="1800" dirty="0" err="1">
                <a:solidFill>
                  <a:schemeClr val="accent2">
                    <a:lumMod val="10000"/>
                  </a:schemeClr>
                </a:solidFill>
              </a:rPr>
              <a:t>vai</a:t>
            </a:r>
            <a:r>
              <a:rPr lang="en-US" sz="1800" dirty="0">
                <a:solidFill>
                  <a:schemeClr val="accent2">
                    <a:lumMod val="10000"/>
                  </a:schemeClr>
                </a:solidFill>
              </a:rPr>
              <a:t> </a:t>
            </a:r>
            <a:r>
              <a:rPr lang="en-US" sz="1800" dirty="0" err="1">
                <a:solidFill>
                  <a:schemeClr val="accent2">
                    <a:lumMod val="10000"/>
                  </a:schemeClr>
                </a:solidFill>
              </a:rPr>
              <a:t>trò</a:t>
            </a:r>
            <a:r>
              <a:rPr lang="en-US" sz="1800" dirty="0">
                <a:solidFill>
                  <a:schemeClr val="accent2">
                    <a:lumMod val="10000"/>
                  </a:schemeClr>
                </a:solidFill>
              </a:rPr>
              <a:t> </a:t>
            </a:r>
            <a:r>
              <a:rPr lang="en-US" sz="1800" dirty="0" err="1">
                <a:solidFill>
                  <a:schemeClr val="accent2">
                    <a:lumMod val="10000"/>
                  </a:schemeClr>
                </a:solidFill>
              </a:rPr>
              <a:t>của</a:t>
            </a:r>
            <a:r>
              <a:rPr lang="en-US" sz="1800" dirty="0">
                <a:solidFill>
                  <a:schemeClr val="accent2">
                    <a:lumMod val="10000"/>
                  </a:schemeClr>
                </a:solidFill>
              </a:rPr>
              <a:t> </a:t>
            </a:r>
            <a:r>
              <a:rPr lang="en-US" sz="1800" dirty="0" err="1">
                <a:solidFill>
                  <a:schemeClr val="accent2">
                    <a:lumMod val="10000"/>
                  </a:schemeClr>
                </a:solidFill>
              </a:rPr>
              <a:t>nhân</a:t>
            </a:r>
            <a:r>
              <a:rPr lang="en-US" sz="1800" dirty="0">
                <a:solidFill>
                  <a:schemeClr val="accent2">
                    <a:lumMod val="10000"/>
                  </a:schemeClr>
                </a:solidFill>
              </a:rPr>
              <a:t> </a:t>
            </a:r>
            <a:r>
              <a:rPr lang="en-US" sz="1800" dirty="0" err="1">
                <a:solidFill>
                  <a:schemeClr val="accent2">
                    <a:lumMod val="10000"/>
                  </a:schemeClr>
                </a:solidFill>
              </a:rPr>
              <a:t>vật</a:t>
            </a:r>
            <a:r>
              <a:rPr lang="en-US" sz="1800" dirty="0">
                <a:solidFill>
                  <a:schemeClr val="accent2">
                    <a:lumMod val="10000"/>
                  </a:schemeClr>
                </a:solidFill>
              </a:rPr>
              <a:t> </a:t>
            </a:r>
            <a:r>
              <a:rPr lang="en-US" sz="1800" dirty="0" err="1">
                <a:solidFill>
                  <a:schemeClr val="accent2">
                    <a:lumMod val="10000"/>
                  </a:schemeClr>
                </a:solidFill>
              </a:rPr>
              <a:t>chính</a:t>
            </a:r>
            <a:r>
              <a:rPr lang="en-US" sz="1800" dirty="0">
                <a:solidFill>
                  <a:schemeClr val="accent2">
                    <a:lumMod val="10000"/>
                  </a:schemeClr>
                </a:solidFill>
              </a:rPr>
              <a:t> </a:t>
            </a:r>
            <a:r>
              <a:rPr lang="en-US" sz="1800" dirty="0" err="1">
                <a:solidFill>
                  <a:schemeClr val="accent2">
                    <a:lumMod val="10000"/>
                  </a:schemeClr>
                </a:solidFill>
              </a:rPr>
              <a:t>trong</a:t>
            </a:r>
            <a:r>
              <a:rPr lang="en-US" sz="1800" dirty="0">
                <a:solidFill>
                  <a:schemeClr val="accent2">
                    <a:lumMod val="10000"/>
                  </a:schemeClr>
                </a:solidFill>
              </a:rPr>
              <a:t> </a:t>
            </a:r>
            <a:r>
              <a:rPr lang="en-US" sz="1800" dirty="0" err="1">
                <a:solidFill>
                  <a:schemeClr val="accent2">
                    <a:lumMod val="10000"/>
                  </a:schemeClr>
                </a:solidFill>
              </a:rPr>
              <a:t>cuộc</a:t>
            </a:r>
            <a:r>
              <a:rPr lang="en-US" sz="1800" dirty="0">
                <a:solidFill>
                  <a:schemeClr val="accent2">
                    <a:lumMod val="10000"/>
                  </a:schemeClr>
                </a:solidFill>
              </a:rPr>
              <a:t> </a:t>
            </a:r>
            <a:r>
              <a:rPr lang="en-US" sz="1800" dirty="0" err="1">
                <a:solidFill>
                  <a:schemeClr val="accent2">
                    <a:lumMod val="10000"/>
                  </a:schemeClr>
                </a:solidFill>
              </a:rPr>
              <a:t>đấu</a:t>
            </a:r>
            <a:r>
              <a:rPr lang="en-US" sz="1800" dirty="0">
                <a:solidFill>
                  <a:schemeClr val="accent2">
                    <a:lumMod val="10000"/>
                  </a:schemeClr>
                </a:solidFill>
              </a:rPr>
              <a:t> </a:t>
            </a:r>
            <a:r>
              <a:rPr lang="en-US" sz="1800" dirty="0" err="1">
                <a:solidFill>
                  <a:schemeClr val="accent2">
                    <a:lumMod val="10000"/>
                  </a:schemeClr>
                </a:solidFill>
              </a:rPr>
              <a:t>tranh</a:t>
            </a:r>
            <a:r>
              <a:rPr lang="en-US" sz="1800" dirty="0">
                <a:solidFill>
                  <a:schemeClr val="accent2">
                    <a:lumMod val="10000"/>
                  </a:schemeClr>
                </a:solidFill>
              </a:rPr>
              <a:t> </a:t>
            </a:r>
            <a:r>
              <a:rPr lang="en-US" sz="1800" dirty="0" err="1">
                <a:solidFill>
                  <a:schemeClr val="accent2">
                    <a:lumMod val="10000"/>
                  </a:schemeClr>
                </a:solidFill>
              </a:rPr>
              <a:t>cho</a:t>
            </a:r>
            <a:r>
              <a:rPr lang="en-US" sz="1800" dirty="0">
                <a:solidFill>
                  <a:schemeClr val="accent2">
                    <a:lumMod val="10000"/>
                  </a:schemeClr>
                </a:solidFill>
              </a:rPr>
              <a:t> </a:t>
            </a:r>
            <a:r>
              <a:rPr lang="en-US" sz="1800" dirty="0" err="1">
                <a:solidFill>
                  <a:schemeClr val="accent2">
                    <a:lumMod val="10000"/>
                  </a:schemeClr>
                </a:solidFill>
              </a:rPr>
              <a:t>công</a:t>
            </a:r>
            <a:r>
              <a:rPr lang="en-US" sz="1800" dirty="0">
                <a:solidFill>
                  <a:schemeClr val="accent2">
                    <a:lumMod val="10000"/>
                  </a:schemeClr>
                </a:solidFill>
              </a:rPr>
              <a:t> </a:t>
            </a:r>
            <a:r>
              <a:rPr lang="en-US" sz="1800" dirty="0" err="1">
                <a:solidFill>
                  <a:schemeClr val="accent2">
                    <a:lumMod val="10000"/>
                  </a:schemeClr>
                </a:solidFill>
              </a:rPr>
              <a:t>lý</a:t>
            </a:r>
            <a:r>
              <a:rPr lang="en-US" sz="1800" dirty="0">
                <a:solidFill>
                  <a:schemeClr val="accent2">
                    <a:lumMod val="10000"/>
                  </a:schemeClr>
                </a:solidFill>
              </a:rPr>
              <a:t>.</a:t>
            </a:r>
          </a:p>
          <a:p>
            <a:pPr algn="just"/>
            <a:r>
              <a:rPr lang="en-US" sz="1800" dirty="0">
                <a:solidFill>
                  <a:schemeClr val="accent2">
                    <a:lumMod val="10000"/>
                  </a:schemeClr>
                </a:solidFill>
              </a:rPr>
              <a:t>+ </a:t>
            </a:r>
            <a:r>
              <a:rPr lang="en-US" sz="1800" dirty="0" err="1">
                <a:solidFill>
                  <a:schemeClr val="accent2">
                    <a:lumMod val="10000"/>
                  </a:schemeClr>
                </a:solidFill>
              </a:rPr>
              <a:t>Nhân</a:t>
            </a:r>
            <a:r>
              <a:rPr lang="en-US" sz="1800" dirty="0">
                <a:solidFill>
                  <a:schemeClr val="accent2">
                    <a:lumMod val="10000"/>
                  </a:schemeClr>
                </a:solidFill>
              </a:rPr>
              <a:t> </a:t>
            </a:r>
            <a:r>
              <a:rPr lang="en-US" sz="1800" dirty="0" err="1">
                <a:solidFill>
                  <a:schemeClr val="accent2">
                    <a:lumMod val="10000"/>
                  </a:schemeClr>
                </a:solidFill>
              </a:rPr>
              <a:t>vật</a:t>
            </a:r>
            <a:r>
              <a:rPr lang="en-US" sz="1800" dirty="0">
                <a:solidFill>
                  <a:schemeClr val="accent2">
                    <a:lumMod val="10000"/>
                  </a:schemeClr>
                </a:solidFill>
              </a:rPr>
              <a:t> </a:t>
            </a:r>
            <a:r>
              <a:rPr lang="en-US" sz="1800" dirty="0" err="1">
                <a:solidFill>
                  <a:schemeClr val="accent2">
                    <a:lumMod val="10000"/>
                  </a:schemeClr>
                </a:solidFill>
              </a:rPr>
              <a:t>phản</a:t>
            </a:r>
            <a:r>
              <a:rPr lang="en-US" sz="1800" dirty="0">
                <a:solidFill>
                  <a:schemeClr val="accent2">
                    <a:lumMod val="10000"/>
                  </a:schemeClr>
                </a:solidFill>
              </a:rPr>
              <a:t> </a:t>
            </a:r>
            <a:r>
              <a:rPr lang="en-US" sz="1800" dirty="0" err="1">
                <a:solidFill>
                  <a:schemeClr val="accent2">
                    <a:lumMod val="10000"/>
                  </a:schemeClr>
                </a:solidFill>
              </a:rPr>
              <a:t>diện</a:t>
            </a:r>
            <a:r>
              <a:rPr lang="en-US" sz="1800" dirty="0">
                <a:solidFill>
                  <a:schemeClr val="accent2">
                    <a:lumMod val="10000"/>
                  </a:schemeClr>
                </a:solidFill>
              </a:rPr>
              <a:t>: </a:t>
            </a:r>
            <a:r>
              <a:rPr lang="en-US" sz="1800" dirty="0" err="1">
                <a:solidFill>
                  <a:schemeClr val="accent2">
                    <a:lumMod val="10000"/>
                  </a:schemeClr>
                </a:solidFill>
              </a:rPr>
              <a:t>đại</a:t>
            </a:r>
            <a:r>
              <a:rPr lang="en-US" sz="1800" dirty="0">
                <a:solidFill>
                  <a:schemeClr val="accent2">
                    <a:lumMod val="10000"/>
                  </a:schemeClr>
                </a:solidFill>
              </a:rPr>
              <a:t> </a:t>
            </a:r>
            <a:r>
              <a:rPr lang="en-US" sz="1800" dirty="0" err="1">
                <a:solidFill>
                  <a:schemeClr val="accent2">
                    <a:lumMod val="10000"/>
                  </a:schemeClr>
                </a:solidFill>
              </a:rPr>
              <a:t>diện</a:t>
            </a:r>
            <a:r>
              <a:rPr lang="en-US" sz="1800" dirty="0">
                <a:solidFill>
                  <a:schemeClr val="accent2">
                    <a:lumMod val="10000"/>
                  </a:schemeClr>
                </a:solidFill>
              </a:rPr>
              <a:t> </a:t>
            </a:r>
            <a:r>
              <a:rPr lang="en-US" sz="1800" dirty="0" err="1">
                <a:solidFill>
                  <a:schemeClr val="accent2">
                    <a:lumMod val="10000"/>
                  </a:schemeClr>
                </a:solidFill>
              </a:rPr>
              <a:t>cho</a:t>
            </a:r>
            <a:r>
              <a:rPr lang="en-US" sz="1800" dirty="0">
                <a:solidFill>
                  <a:schemeClr val="accent2">
                    <a:lumMod val="10000"/>
                  </a:schemeClr>
                </a:solidFill>
              </a:rPr>
              <a:t> </a:t>
            </a:r>
            <a:r>
              <a:rPr lang="en-US" sz="1800" dirty="0" err="1">
                <a:solidFill>
                  <a:schemeClr val="accent2">
                    <a:lumMod val="10000"/>
                  </a:schemeClr>
                </a:solidFill>
              </a:rPr>
              <a:t>cái</a:t>
            </a:r>
            <a:r>
              <a:rPr lang="en-US" sz="1800" dirty="0">
                <a:solidFill>
                  <a:schemeClr val="accent2">
                    <a:lumMod val="10000"/>
                  </a:schemeClr>
                </a:solidFill>
              </a:rPr>
              <a:t> </a:t>
            </a:r>
            <a:r>
              <a:rPr lang="en-US" sz="1800" dirty="0" err="1">
                <a:solidFill>
                  <a:schemeClr val="accent2">
                    <a:lumMod val="10000"/>
                  </a:schemeClr>
                </a:solidFill>
              </a:rPr>
              <a:t>ác</a:t>
            </a:r>
            <a:r>
              <a:rPr lang="en-US" sz="1800" dirty="0">
                <a:solidFill>
                  <a:schemeClr val="accent2">
                    <a:lumMod val="10000"/>
                  </a:schemeClr>
                </a:solidFill>
              </a:rPr>
              <a:t>, </a:t>
            </a:r>
            <a:r>
              <a:rPr lang="en-US" sz="1800" dirty="0" err="1">
                <a:solidFill>
                  <a:schemeClr val="accent2">
                    <a:lumMod val="10000"/>
                  </a:schemeClr>
                </a:solidFill>
              </a:rPr>
              <a:t>sự</a:t>
            </a:r>
            <a:r>
              <a:rPr lang="en-US" sz="1800" dirty="0">
                <a:solidFill>
                  <a:schemeClr val="accent2">
                    <a:lumMod val="10000"/>
                  </a:schemeClr>
                </a:solidFill>
              </a:rPr>
              <a:t> </a:t>
            </a:r>
            <a:r>
              <a:rPr lang="en-US" sz="1800" dirty="0" err="1">
                <a:solidFill>
                  <a:schemeClr val="accent2">
                    <a:lumMod val="10000"/>
                  </a:schemeClr>
                </a:solidFill>
              </a:rPr>
              <a:t>bất</a:t>
            </a:r>
            <a:r>
              <a:rPr lang="en-US" sz="1800" dirty="0">
                <a:solidFill>
                  <a:schemeClr val="accent2">
                    <a:lumMod val="10000"/>
                  </a:schemeClr>
                </a:solidFill>
              </a:rPr>
              <a:t> </a:t>
            </a:r>
            <a:r>
              <a:rPr lang="en-US" sz="1800" dirty="0" err="1">
                <a:solidFill>
                  <a:schemeClr val="accent2">
                    <a:lumMod val="10000"/>
                  </a:schemeClr>
                </a:solidFill>
              </a:rPr>
              <a:t>công</a:t>
            </a:r>
            <a:r>
              <a:rPr lang="en-US" sz="1800" dirty="0">
                <a:solidFill>
                  <a:schemeClr val="accent2">
                    <a:lumMod val="10000"/>
                  </a:schemeClr>
                </a:solidFill>
              </a:rPr>
              <a:t>, </a:t>
            </a:r>
            <a:r>
              <a:rPr lang="en-US" sz="1800" dirty="0" err="1">
                <a:solidFill>
                  <a:schemeClr val="accent2">
                    <a:lumMod val="10000"/>
                  </a:schemeClr>
                </a:solidFill>
              </a:rPr>
              <a:t>thường</a:t>
            </a:r>
            <a:r>
              <a:rPr lang="en-US" sz="1800" dirty="0">
                <a:solidFill>
                  <a:schemeClr val="accent2">
                    <a:lumMod val="10000"/>
                  </a:schemeClr>
                </a:solidFill>
              </a:rPr>
              <a:t> </a:t>
            </a:r>
            <a:r>
              <a:rPr lang="en-US" sz="1800" dirty="0" err="1">
                <a:solidFill>
                  <a:schemeClr val="accent2">
                    <a:lumMod val="10000"/>
                  </a:schemeClr>
                </a:solidFill>
              </a:rPr>
              <a:t>bị</a:t>
            </a:r>
            <a:r>
              <a:rPr lang="en-US" sz="1800" dirty="0">
                <a:solidFill>
                  <a:schemeClr val="accent2">
                    <a:lumMod val="10000"/>
                  </a:schemeClr>
                </a:solidFill>
              </a:rPr>
              <a:t> </a:t>
            </a:r>
            <a:r>
              <a:rPr lang="en-US" sz="1800" dirty="0" err="1">
                <a:solidFill>
                  <a:schemeClr val="accent2">
                    <a:lumMod val="10000"/>
                  </a:schemeClr>
                </a:solidFill>
              </a:rPr>
              <a:t>trừng</a:t>
            </a:r>
            <a:r>
              <a:rPr lang="en-US" sz="1800" dirty="0">
                <a:solidFill>
                  <a:schemeClr val="accent2">
                    <a:lumMod val="10000"/>
                  </a:schemeClr>
                </a:solidFill>
              </a:rPr>
              <a:t> </a:t>
            </a:r>
            <a:r>
              <a:rPr lang="en-US" sz="1800" dirty="0" err="1">
                <a:solidFill>
                  <a:schemeClr val="accent2">
                    <a:lumMod val="10000"/>
                  </a:schemeClr>
                </a:solidFill>
              </a:rPr>
              <a:t>phạt</a:t>
            </a:r>
            <a:r>
              <a:rPr lang="en-US" sz="1800" dirty="0">
                <a:solidFill>
                  <a:schemeClr val="accent2">
                    <a:lumMod val="10000"/>
                  </a:schemeClr>
                </a:solidFill>
              </a:rPr>
              <a:t> </a:t>
            </a:r>
            <a:r>
              <a:rPr lang="en-US" sz="1800" dirty="0" err="1">
                <a:solidFill>
                  <a:schemeClr val="accent2">
                    <a:lumMod val="10000"/>
                  </a:schemeClr>
                </a:solidFill>
              </a:rPr>
              <a:t>thích</a:t>
            </a:r>
            <a:r>
              <a:rPr lang="en-US" sz="1800" dirty="0">
                <a:solidFill>
                  <a:schemeClr val="accent2">
                    <a:lumMod val="10000"/>
                  </a:schemeClr>
                </a:solidFill>
              </a:rPr>
              <a:t> </a:t>
            </a:r>
            <a:r>
              <a:rPr lang="en-US" sz="1800" dirty="0" err="1">
                <a:solidFill>
                  <a:schemeClr val="accent2">
                    <a:lumMod val="10000"/>
                  </a:schemeClr>
                </a:solidFill>
              </a:rPr>
              <a:t>đáng</a:t>
            </a:r>
            <a:r>
              <a:rPr lang="en-US" sz="1800" dirty="0">
                <a:solidFill>
                  <a:schemeClr val="accent2">
                    <a:lumMod val="10000"/>
                  </a:schemeClr>
                </a:solidFill>
              </a:rPr>
              <a:t>.</a:t>
            </a:r>
          </a:p>
          <a:p>
            <a:pPr algn="just"/>
            <a:r>
              <a:rPr lang="en-US" sz="1800" dirty="0">
                <a:solidFill>
                  <a:schemeClr val="accent2">
                    <a:lumMod val="10000"/>
                  </a:schemeClr>
                </a:solidFill>
              </a:rPr>
              <a:t>- Qua </a:t>
            </a:r>
            <a:r>
              <a:rPr lang="en-US" sz="1800" dirty="0" err="1">
                <a:solidFill>
                  <a:schemeClr val="accent2">
                    <a:lumMod val="10000"/>
                  </a:schemeClr>
                </a:solidFill>
              </a:rPr>
              <a:t>các</a:t>
            </a:r>
            <a:r>
              <a:rPr lang="en-US" sz="1800" dirty="0">
                <a:solidFill>
                  <a:schemeClr val="accent2">
                    <a:lumMod val="10000"/>
                  </a:schemeClr>
                </a:solidFill>
              </a:rPr>
              <a:t> </a:t>
            </a:r>
            <a:r>
              <a:rPr lang="en-US" sz="1800" dirty="0" err="1">
                <a:solidFill>
                  <a:schemeClr val="accent2">
                    <a:lumMod val="10000"/>
                  </a:schemeClr>
                </a:solidFill>
              </a:rPr>
              <a:t>tình</a:t>
            </a:r>
            <a:r>
              <a:rPr lang="en-US" sz="1800" dirty="0">
                <a:solidFill>
                  <a:schemeClr val="accent2">
                    <a:lumMod val="10000"/>
                  </a:schemeClr>
                </a:solidFill>
              </a:rPr>
              <a:t> </a:t>
            </a:r>
            <a:r>
              <a:rPr lang="en-US" sz="1800" dirty="0" err="1">
                <a:solidFill>
                  <a:schemeClr val="accent2">
                    <a:lumMod val="10000"/>
                  </a:schemeClr>
                </a:solidFill>
              </a:rPr>
              <a:t>tiết</a:t>
            </a:r>
            <a:r>
              <a:rPr lang="en-US" sz="1800" dirty="0">
                <a:solidFill>
                  <a:schemeClr val="accent2">
                    <a:lumMod val="10000"/>
                  </a:schemeClr>
                </a:solidFill>
              </a:rPr>
              <a:t>, </a:t>
            </a:r>
            <a:r>
              <a:rPr lang="en-US" sz="1800" dirty="0" err="1">
                <a:solidFill>
                  <a:schemeClr val="accent2">
                    <a:lumMod val="10000"/>
                  </a:schemeClr>
                </a:solidFill>
              </a:rPr>
              <a:t>sự</a:t>
            </a:r>
            <a:r>
              <a:rPr lang="en-US" sz="1800" dirty="0">
                <a:solidFill>
                  <a:schemeClr val="accent2">
                    <a:lumMod val="10000"/>
                  </a:schemeClr>
                </a:solidFill>
              </a:rPr>
              <a:t> </a:t>
            </a:r>
            <a:r>
              <a:rPr lang="en-US" sz="1800" dirty="0" err="1">
                <a:solidFill>
                  <a:schemeClr val="accent2">
                    <a:lumMod val="10000"/>
                  </a:schemeClr>
                </a:solidFill>
              </a:rPr>
              <a:t>kiện</a:t>
            </a:r>
            <a:r>
              <a:rPr lang="en-US" sz="1800" dirty="0">
                <a:solidFill>
                  <a:schemeClr val="accent2">
                    <a:lumMod val="10000"/>
                  </a:schemeClr>
                </a:solidFill>
              </a:rPr>
              <a:t>:</a:t>
            </a:r>
          </a:p>
          <a:p>
            <a:pPr algn="just"/>
            <a:r>
              <a:rPr lang="en-US" sz="1800" dirty="0">
                <a:solidFill>
                  <a:schemeClr val="accent2">
                    <a:lumMod val="10000"/>
                  </a:schemeClr>
                </a:solidFill>
              </a:rPr>
              <a:t>+ </a:t>
            </a:r>
            <a:r>
              <a:rPr lang="en-US" sz="1800" dirty="0" err="1">
                <a:solidFill>
                  <a:schemeClr val="accent2">
                    <a:lumMod val="10000"/>
                  </a:schemeClr>
                </a:solidFill>
              </a:rPr>
              <a:t>Tình</a:t>
            </a:r>
            <a:r>
              <a:rPr lang="en-US" sz="1800" dirty="0">
                <a:solidFill>
                  <a:schemeClr val="accent2">
                    <a:lumMod val="10000"/>
                  </a:schemeClr>
                </a:solidFill>
              </a:rPr>
              <a:t> </a:t>
            </a:r>
            <a:r>
              <a:rPr lang="en-US" sz="1800" dirty="0" err="1">
                <a:solidFill>
                  <a:schemeClr val="accent2">
                    <a:lumMod val="10000"/>
                  </a:schemeClr>
                </a:solidFill>
              </a:rPr>
              <a:t>tiết</a:t>
            </a:r>
            <a:r>
              <a:rPr lang="en-US" sz="1800" dirty="0">
                <a:solidFill>
                  <a:schemeClr val="accent2">
                    <a:lumMod val="10000"/>
                  </a:schemeClr>
                </a:solidFill>
              </a:rPr>
              <a:t> gay </a:t>
            </a:r>
            <a:r>
              <a:rPr lang="en-US" sz="1800" dirty="0" err="1">
                <a:solidFill>
                  <a:schemeClr val="accent2">
                    <a:lumMod val="10000"/>
                  </a:schemeClr>
                </a:solidFill>
              </a:rPr>
              <a:t>cấn</a:t>
            </a:r>
            <a:r>
              <a:rPr lang="en-US" sz="1800" dirty="0">
                <a:solidFill>
                  <a:schemeClr val="accent2">
                    <a:lumMod val="10000"/>
                  </a:schemeClr>
                </a:solidFill>
              </a:rPr>
              <a:t>, </a:t>
            </a:r>
            <a:r>
              <a:rPr lang="en-US" sz="1800" dirty="0" err="1">
                <a:solidFill>
                  <a:schemeClr val="accent2">
                    <a:lumMod val="10000"/>
                  </a:schemeClr>
                </a:solidFill>
              </a:rPr>
              <a:t>hấp</a:t>
            </a:r>
            <a:r>
              <a:rPr lang="en-US" sz="1800" dirty="0">
                <a:solidFill>
                  <a:schemeClr val="accent2">
                    <a:lumMod val="10000"/>
                  </a:schemeClr>
                </a:solidFill>
              </a:rPr>
              <a:t> </a:t>
            </a:r>
            <a:r>
              <a:rPr lang="en-US" sz="1800" dirty="0" err="1">
                <a:solidFill>
                  <a:schemeClr val="accent2">
                    <a:lumMod val="10000"/>
                  </a:schemeClr>
                </a:solidFill>
              </a:rPr>
              <a:t>dẫn</a:t>
            </a:r>
            <a:r>
              <a:rPr lang="en-US" sz="1800" dirty="0">
                <a:solidFill>
                  <a:schemeClr val="accent2">
                    <a:lumMod val="10000"/>
                  </a:schemeClr>
                </a:solidFill>
              </a:rPr>
              <a:t>: </a:t>
            </a:r>
            <a:r>
              <a:rPr lang="en-US" sz="1800" dirty="0" err="1">
                <a:solidFill>
                  <a:schemeClr val="accent2">
                    <a:lumMod val="10000"/>
                  </a:schemeClr>
                </a:solidFill>
              </a:rPr>
              <a:t>thể</a:t>
            </a:r>
            <a:r>
              <a:rPr lang="en-US" sz="1800" dirty="0">
                <a:solidFill>
                  <a:schemeClr val="accent2">
                    <a:lumMod val="10000"/>
                  </a:schemeClr>
                </a:solidFill>
              </a:rPr>
              <a:t> </a:t>
            </a:r>
            <a:r>
              <a:rPr lang="en-US" sz="1800" dirty="0" err="1">
                <a:solidFill>
                  <a:schemeClr val="accent2">
                    <a:lumMod val="10000"/>
                  </a:schemeClr>
                </a:solidFill>
              </a:rPr>
              <a:t>hiện</a:t>
            </a:r>
            <a:r>
              <a:rPr lang="en-US" sz="1800" dirty="0">
                <a:solidFill>
                  <a:schemeClr val="accent2">
                    <a:lumMod val="10000"/>
                  </a:schemeClr>
                </a:solidFill>
              </a:rPr>
              <a:t> </a:t>
            </a:r>
            <a:r>
              <a:rPr lang="en-US" sz="1800" dirty="0" err="1">
                <a:solidFill>
                  <a:schemeClr val="accent2">
                    <a:lumMod val="10000"/>
                  </a:schemeClr>
                </a:solidFill>
              </a:rPr>
              <a:t>cuộc</a:t>
            </a:r>
            <a:r>
              <a:rPr lang="en-US" sz="1800" dirty="0">
                <a:solidFill>
                  <a:schemeClr val="accent2">
                    <a:lumMod val="10000"/>
                  </a:schemeClr>
                </a:solidFill>
              </a:rPr>
              <a:t> </a:t>
            </a:r>
            <a:r>
              <a:rPr lang="en-US" sz="1800" dirty="0" err="1">
                <a:solidFill>
                  <a:schemeClr val="accent2">
                    <a:lumMod val="10000"/>
                  </a:schemeClr>
                </a:solidFill>
              </a:rPr>
              <a:t>đấu</a:t>
            </a:r>
            <a:r>
              <a:rPr lang="en-US" sz="1800" dirty="0">
                <a:solidFill>
                  <a:schemeClr val="accent2">
                    <a:lumMod val="10000"/>
                  </a:schemeClr>
                </a:solidFill>
              </a:rPr>
              <a:t> </a:t>
            </a:r>
            <a:r>
              <a:rPr lang="en-US" sz="1800" dirty="0" err="1">
                <a:solidFill>
                  <a:schemeClr val="accent2">
                    <a:lumMod val="10000"/>
                  </a:schemeClr>
                </a:solidFill>
              </a:rPr>
              <a:t>tranh</a:t>
            </a:r>
            <a:r>
              <a:rPr lang="en-US" sz="1800" dirty="0">
                <a:solidFill>
                  <a:schemeClr val="accent2">
                    <a:lumMod val="10000"/>
                  </a:schemeClr>
                </a:solidFill>
              </a:rPr>
              <a:t> </a:t>
            </a:r>
            <a:r>
              <a:rPr lang="en-US" sz="1800" dirty="0" err="1">
                <a:solidFill>
                  <a:schemeClr val="accent2">
                    <a:lumMod val="10000"/>
                  </a:schemeClr>
                </a:solidFill>
              </a:rPr>
              <a:t>giữa</a:t>
            </a:r>
            <a:r>
              <a:rPr lang="en-US" sz="1800" dirty="0">
                <a:solidFill>
                  <a:schemeClr val="accent2">
                    <a:lumMod val="10000"/>
                  </a:schemeClr>
                </a:solidFill>
              </a:rPr>
              <a:t> </a:t>
            </a:r>
            <a:r>
              <a:rPr lang="en-US" sz="1800" dirty="0" err="1">
                <a:solidFill>
                  <a:schemeClr val="accent2">
                    <a:lumMod val="10000"/>
                  </a:schemeClr>
                </a:solidFill>
              </a:rPr>
              <a:t>thiện</a:t>
            </a:r>
            <a:r>
              <a:rPr lang="en-US" sz="1800" dirty="0">
                <a:solidFill>
                  <a:schemeClr val="accent2">
                    <a:lumMod val="10000"/>
                  </a:schemeClr>
                </a:solidFill>
              </a:rPr>
              <a:t> </a:t>
            </a:r>
            <a:r>
              <a:rPr lang="en-US" sz="1800" dirty="0" err="1">
                <a:solidFill>
                  <a:schemeClr val="accent2">
                    <a:lumMod val="10000"/>
                  </a:schemeClr>
                </a:solidFill>
              </a:rPr>
              <a:t>và</a:t>
            </a:r>
            <a:r>
              <a:rPr lang="en-US" sz="1800" dirty="0">
                <a:solidFill>
                  <a:schemeClr val="accent2">
                    <a:lumMod val="10000"/>
                  </a:schemeClr>
                </a:solidFill>
              </a:rPr>
              <a:t> </a:t>
            </a:r>
            <a:r>
              <a:rPr lang="en-US" sz="1800" dirty="0" err="1">
                <a:solidFill>
                  <a:schemeClr val="accent2">
                    <a:lumMod val="10000"/>
                  </a:schemeClr>
                </a:solidFill>
              </a:rPr>
              <a:t>ác</a:t>
            </a:r>
            <a:r>
              <a:rPr lang="en-US" sz="1800" dirty="0">
                <a:solidFill>
                  <a:schemeClr val="accent2">
                    <a:lumMod val="10000"/>
                  </a:schemeClr>
                </a:solidFill>
              </a:rPr>
              <a:t>, </a:t>
            </a:r>
            <a:r>
              <a:rPr lang="en-US" sz="1800" dirty="0" err="1">
                <a:solidFill>
                  <a:schemeClr val="accent2">
                    <a:lumMod val="10000"/>
                  </a:schemeClr>
                </a:solidFill>
              </a:rPr>
              <a:t>giữa</a:t>
            </a:r>
            <a:r>
              <a:rPr lang="en-US" sz="1800" dirty="0">
                <a:solidFill>
                  <a:schemeClr val="accent2">
                    <a:lumMod val="10000"/>
                  </a:schemeClr>
                </a:solidFill>
              </a:rPr>
              <a:t> </a:t>
            </a:r>
            <a:r>
              <a:rPr lang="en-US" sz="1800" dirty="0" err="1">
                <a:solidFill>
                  <a:schemeClr val="accent2">
                    <a:lumMod val="10000"/>
                  </a:schemeClr>
                </a:solidFill>
              </a:rPr>
              <a:t>công</a:t>
            </a:r>
            <a:r>
              <a:rPr lang="en-US" sz="1800" dirty="0">
                <a:solidFill>
                  <a:schemeClr val="accent2">
                    <a:lumMod val="10000"/>
                  </a:schemeClr>
                </a:solidFill>
              </a:rPr>
              <a:t> </a:t>
            </a:r>
            <a:r>
              <a:rPr lang="en-US" sz="1800" dirty="0" err="1">
                <a:solidFill>
                  <a:schemeClr val="accent2">
                    <a:lumMod val="10000"/>
                  </a:schemeClr>
                </a:solidFill>
              </a:rPr>
              <a:t>lý</a:t>
            </a:r>
            <a:r>
              <a:rPr lang="en-US" sz="1800" dirty="0">
                <a:solidFill>
                  <a:schemeClr val="accent2">
                    <a:lumMod val="10000"/>
                  </a:schemeClr>
                </a:solidFill>
              </a:rPr>
              <a:t> </a:t>
            </a:r>
            <a:r>
              <a:rPr lang="en-US" sz="1800" dirty="0" err="1">
                <a:solidFill>
                  <a:schemeClr val="accent2">
                    <a:lumMod val="10000"/>
                  </a:schemeClr>
                </a:solidFill>
              </a:rPr>
              <a:t>và</a:t>
            </a:r>
            <a:r>
              <a:rPr lang="en-US" sz="1800" dirty="0">
                <a:solidFill>
                  <a:schemeClr val="accent2">
                    <a:lumMod val="10000"/>
                  </a:schemeClr>
                </a:solidFill>
              </a:rPr>
              <a:t> </a:t>
            </a:r>
            <a:r>
              <a:rPr lang="en-US" sz="1800" dirty="0" err="1">
                <a:solidFill>
                  <a:schemeClr val="accent2">
                    <a:lumMod val="10000"/>
                  </a:schemeClr>
                </a:solidFill>
              </a:rPr>
              <a:t>bất</a:t>
            </a:r>
            <a:r>
              <a:rPr lang="en-US" sz="1800" dirty="0">
                <a:solidFill>
                  <a:schemeClr val="accent2">
                    <a:lumMod val="10000"/>
                  </a:schemeClr>
                </a:solidFill>
              </a:rPr>
              <a:t> </a:t>
            </a:r>
            <a:r>
              <a:rPr lang="en-US" sz="1800" dirty="0" err="1">
                <a:solidFill>
                  <a:schemeClr val="accent2">
                    <a:lumMod val="10000"/>
                  </a:schemeClr>
                </a:solidFill>
              </a:rPr>
              <a:t>công</a:t>
            </a:r>
            <a:r>
              <a:rPr lang="en-US" sz="1800" dirty="0">
                <a:solidFill>
                  <a:schemeClr val="accent2">
                    <a:lumMod val="10000"/>
                  </a:schemeClr>
                </a:solidFill>
              </a:rPr>
              <a:t>.</a:t>
            </a:r>
          </a:p>
          <a:p>
            <a:pPr algn="just"/>
            <a:r>
              <a:rPr lang="en-US" sz="1800" dirty="0">
                <a:solidFill>
                  <a:schemeClr val="accent2">
                    <a:lumMod val="10000"/>
                  </a:schemeClr>
                </a:solidFill>
              </a:rPr>
              <a:t>+ </a:t>
            </a:r>
            <a:r>
              <a:rPr lang="en-US" sz="1800" dirty="0" err="1">
                <a:solidFill>
                  <a:schemeClr val="accent2">
                    <a:lumMod val="10000"/>
                  </a:schemeClr>
                </a:solidFill>
              </a:rPr>
              <a:t>Sự</a:t>
            </a:r>
            <a:r>
              <a:rPr lang="en-US" sz="1800" dirty="0">
                <a:solidFill>
                  <a:schemeClr val="accent2">
                    <a:lumMod val="10000"/>
                  </a:schemeClr>
                </a:solidFill>
              </a:rPr>
              <a:t> </a:t>
            </a:r>
            <a:r>
              <a:rPr lang="en-US" sz="1800" dirty="0" err="1">
                <a:solidFill>
                  <a:schemeClr val="accent2">
                    <a:lumMod val="10000"/>
                  </a:schemeClr>
                </a:solidFill>
              </a:rPr>
              <a:t>kiện</a:t>
            </a:r>
            <a:r>
              <a:rPr lang="en-US" sz="1800" dirty="0">
                <a:solidFill>
                  <a:schemeClr val="accent2">
                    <a:lumMod val="10000"/>
                  </a:schemeClr>
                </a:solidFill>
              </a:rPr>
              <a:t> </a:t>
            </a:r>
            <a:r>
              <a:rPr lang="en-US" sz="1800" dirty="0" err="1">
                <a:solidFill>
                  <a:schemeClr val="accent2">
                    <a:lumMod val="10000"/>
                  </a:schemeClr>
                </a:solidFill>
              </a:rPr>
              <a:t>ly</a:t>
            </a:r>
            <a:r>
              <a:rPr lang="en-US" sz="1800" dirty="0">
                <a:solidFill>
                  <a:schemeClr val="accent2">
                    <a:lumMod val="10000"/>
                  </a:schemeClr>
                </a:solidFill>
              </a:rPr>
              <a:t> </a:t>
            </a:r>
            <a:r>
              <a:rPr lang="en-US" sz="1800" dirty="0" err="1">
                <a:solidFill>
                  <a:schemeClr val="accent2">
                    <a:lumMod val="10000"/>
                  </a:schemeClr>
                </a:solidFill>
              </a:rPr>
              <a:t>kỳ</a:t>
            </a:r>
            <a:r>
              <a:rPr lang="en-US" sz="1800" dirty="0">
                <a:solidFill>
                  <a:schemeClr val="accent2">
                    <a:lumMod val="10000"/>
                  </a:schemeClr>
                </a:solidFill>
              </a:rPr>
              <a:t>, </a:t>
            </a:r>
            <a:r>
              <a:rPr lang="en-US" sz="1800" dirty="0" err="1">
                <a:solidFill>
                  <a:schemeClr val="accent2">
                    <a:lumMod val="10000"/>
                  </a:schemeClr>
                </a:solidFill>
              </a:rPr>
              <a:t>huyền</a:t>
            </a:r>
            <a:r>
              <a:rPr lang="en-US" sz="1800" dirty="0">
                <a:solidFill>
                  <a:schemeClr val="accent2">
                    <a:lumMod val="10000"/>
                  </a:schemeClr>
                </a:solidFill>
              </a:rPr>
              <a:t> </a:t>
            </a:r>
            <a:r>
              <a:rPr lang="en-US" sz="1800" dirty="0" err="1">
                <a:solidFill>
                  <a:schemeClr val="accent2">
                    <a:lumMod val="10000"/>
                  </a:schemeClr>
                </a:solidFill>
              </a:rPr>
              <a:t>ảo</a:t>
            </a:r>
            <a:r>
              <a:rPr lang="en-US" sz="1800" dirty="0">
                <a:solidFill>
                  <a:schemeClr val="accent2">
                    <a:lumMod val="10000"/>
                  </a:schemeClr>
                </a:solidFill>
              </a:rPr>
              <a:t>: </a:t>
            </a:r>
            <a:r>
              <a:rPr lang="en-US" sz="1800" dirty="0" err="1">
                <a:solidFill>
                  <a:schemeClr val="accent2">
                    <a:lumMod val="10000"/>
                  </a:schemeClr>
                </a:solidFill>
              </a:rPr>
              <a:t>thể</a:t>
            </a:r>
            <a:r>
              <a:rPr lang="en-US" sz="1800" dirty="0">
                <a:solidFill>
                  <a:schemeClr val="accent2">
                    <a:lumMod val="10000"/>
                  </a:schemeClr>
                </a:solidFill>
              </a:rPr>
              <a:t> </a:t>
            </a:r>
            <a:r>
              <a:rPr lang="en-US" sz="1800" dirty="0" err="1">
                <a:solidFill>
                  <a:schemeClr val="accent2">
                    <a:lumMod val="10000"/>
                  </a:schemeClr>
                </a:solidFill>
              </a:rPr>
              <a:t>hiện</a:t>
            </a:r>
            <a:r>
              <a:rPr lang="en-US" sz="1800" dirty="0">
                <a:solidFill>
                  <a:schemeClr val="accent2">
                    <a:lumMod val="10000"/>
                  </a:schemeClr>
                </a:solidFill>
              </a:rPr>
              <a:t> </a:t>
            </a:r>
            <a:r>
              <a:rPr lang="en-US" sz="1800" dirty="0" err="1">
                <a:solidFill>
                  <a:schemeClr val="accent2">
                    <a:lumMod val="10000"/>
                  </a:schemeClr>
                </a:solidFill>
              </a:rPr>
              <a:t>niềm</a:t>
            </a:r>
            <a:r>
              <a:rPr lang="en-US" sz="1800" dirty="0">
                <a:solidFill>
                  <a:schemeClr val="accent2">
                    <a:lumMod val="10000"/>
                  </a:schemeClr>
                </a:solidFill>
              </a:rPr>
              <a:t> tin </a:t>
            </a:r>
            <a:r>
              <a:rPr lang="en-US" sz="1800" dirty="0" err="1">
                <a:solidFill>
                  <a:schemeClr val="accent2">
                    <a:lumMod val="10000"/>
                  </a:schemeClr>
                </a:solidFill>
              </a:rPr>
              <a:t>vào</a:t>
            </a:r>
            <a:r>
              <a:rPr lang="en-US" sz="1800" dirty="0">
                <a:solidFill>
                  <a:schemeClr val="accent2">
                    <a:lumMod val="10000"/>
                  </a:schemeClr>
                </a:solidFill>
              </a:rPr>
              <a:t> </a:t>
            </a:r>
            <a:r>
              <a:rPr lang="en-US" sz="1800" dirty="0" err="1">
                <a:solidFill>
                  <a:schemeClr val="accent2">
                    <a:lumMod val="10000"/>
                  </a:schemeClr>
                </a:solidFill>
              </a:rPr>
              <a:t>chiến</a:t>
            </a:r>
            <a:r>
              <a:rPr lang="en-US" sz="1800" dirty="0">
                <a:solidFill>
                  <a:schemeClr val="accent2">
                    <a:lumMod val="10000"/>
                  </a:schemeClr>
                </a:solidFill>
              </a:rPr>
              <a:t> </a:t>
            </a:r>
            <a:r>
              <a:rPr lang="en-US" sz="1800" dirty="0" err="1">
                <a:solidFill>
                  <a:schemeClr val="accent2">
                    <a:lumMod val="10000"/>
                  </a:schemeClr>
                </a:solidFill>
              </a:rPr>
              <a:t>thắng</a:t>
            </a:r>
            <a:r>
              <a:rPr lang="en-US" sz="1800" dirty="0">
                <a:solidFill>
                  <a:schemeClr val="accent2">
                    <a:lumMod val="10000"/>
                  </a:schemeClr>
                </a:solidFill>
              </a:rPr>
              <a:t> </a:t>
            </a:r>
            <a:r>
              <a:rPr lang="en-US" sz="1800" dirty="0" err="1">
                <a:solidFill>
                  <a:schemeClr val="accent2">
                    <a:lumMod val="10000"/>
                  </a:schemeClr>
                </a:solidFill>
              </a:rPr>
              <a:t>của</a:t>
            </a:r>
            <a:r>
              <a:rPr lang="en-US" sz="1800" dirty="0">
                <a:solidFill>
                  <a:schemeClr val="accent2">
                    <a:lumMod val="10000"/>
                  </a:schemeClr>
                </a:solidFill>
              </a:rPr>
              <a:t> </a:t>
            </a:r>
            <a:r>
              <a:rPr lang="en-US" sz="1800" dirty="0" err="1">
                <a:solidFill>
                  <a:schemeClr val="accent2">
                    <a:lumMod val="10000"/>
                  </a:schemeClr>
                </a:solidFill>
              </a:rPr>
              <a:t>cái</a:t>
            </a:r>
            <a:r>
              <a:rPr lang="en-US" sz="1800" dirty="0">
                <a:solidFill>
                  <a:schemeClr val="accent2">
                    <a:lumMod val="10000"/>
                  </a:schemeClr>
                </a:solidFill>
              </a:rPr>
              <a:t> </a:t>
            </a:r>
            <a:r>
              <a:rPr lang="en-US" sz="1800" dirty="0" err="1">
                <a:solidFill>
                  <a:schemeClr val="accent2">
                    <a:lumMod val="10000"/>
                  </a:schemeClr>
                </a:solidFill>
              </a:rPr>
              <a:t>thiện</a:t>
            </a:r>
            <a:r>
              <a:rPr lang="en-US" sz="1800" dirty="0">
                <a:solidFill>
                  <a:schemeClr val="accent2">
                    <a:lumMod val="10000"/>
                  </a:schemeClr>
                </a:solidFill>
              </a:rPr>
              <a:t>, </a:t>
            </a:r>
            <a:r>
              <a:rPr lang="en-US" sz="1800" dirty="0" err="1">
                <a:solidFill>
                  <a:schemeClr val="accent2">
                    <a:lumMod val="10000"/>
                  </a:schemeClr>
                </a:solidFill>
              </a:rPr>
              <a:t>công</a:t>
            </a:r>
            <a:r>
              <a:rPr lang="en-US" sz="1800" dirty="0">
                <a:solidFill>
                  <a:schemeClr val="accent2">
                    <a:lumMod val="10000"/>
                  </a:schemeClr>
                </a:solidFill>
              </a:rPr>
              <a:t> </a:t>
            </a:r>
            <a:r>
              <a:rPr lang="en-US" sz="1800" dirty="0" err="1">
                <a:solidFill>
                  <a:schemeClr val="accent2">
                    <a:lumMod val="10000"/>
                  </a:schemeClr>
                </a:solidFill>
              </a:rPr>
              <a:t>lý</a:t>
            </a:r>
            <a:r>
              <a:rPr lang="en-US" sz="1800" dirty="0">
                <a:solidFill>
                  <a:schemeClr val="accent2">
                    <a:lumMod val="10000"/>
                  </a:schemeClr>
                </a:solidFill>
              </a:rPr>
              <a:t>.</a:t>
            </a:r>
          </a:p>
          <a:p>
            <a:pPr algn="just"/>
            <a:r>
              <a:rPr lang="en-US" sz="1800" dirty="0">
                <a:solidFill>
                  <a:schemeClr val="accent2">
                    <a:lumMod val="10000"/>
                  </a:schemeClr>
                </a:solidFill>
              </a:rPr>
              <a:t>+ </a:t>
            </a:r>
            <a:r>
              <a:rPr lang="en-US" sz="1800" dirty="0" err="1">
                <a:solidFill>
                  <a:schemeClr val="accent2">
                    <a:lumMod val="10000"/>
                  </a:schemeClr>
                </a:solidFill>
              </a:rPr>
              <a:t>Kết</a:t>
            </a:r>
            <a:r>
              <a:rPr lang="en-US" sz="1800" dirty="0">
                <a:solidFill>
                  <a:schemeClr val="accent2">
                    <a:lumMod val="10000"/>
                  </a:schemeClr>
                </a:solidFill>
              </a:rPr>
              <a:t> </a:t>
            </a:r>
            <a:r>
              <a:rPr lang="en-US" sz="1800" dirty="0" err="1">
                <a:solidFill>
                  <a:schemeClr val="accent2">
                    <a:lumMod val="10000"/>
                  </a:schemeClr>
                </a:solidFill>
              </a:rPr>
              <a:t>thúc</a:t>
            </a:r>
            <a:r>
              <a:rPr lang="en-US" sz="1800" dirty="0">
                <a:solidFill>
                  <a:schemeClr val="accent2">
                    <a:lumMod val="10000"/>
                  </a:schemeClr>
                </a:solidFill>
              </a:rPr>
              <a:t> </a:t>
            </a:r>
            <a:r>
              <a:rPr lang="en-US" sz="1800" dirty="0" err="1">
                <a:solidFill>
                  <a:schemeClr val="accent2">
                    <a:lumMod val="10000"/>
                  </a:schemeClr>
                </a:solidFill>
              </a:rPr>
              <a:t>có</a:t>
            </a:r>
            <a:r>
              <a:rPr lang="en-US" sz="1800" dirty="0">
                <a:solidFill>
                  <a:schemeClr val="accent2">
                    <a:lumMod val="10000"/>
                  </a:schemeClr>
                </a:solidFill>
              </a:rPr>
              <a:t> </a:t>
            </a:r>
            <a:r>
              <a:rPr lang="en-US" sz="1800" dirty="0" err="1">
                <a:solidFill>
                  <a:schemeClr val="accent2">
                    <a:lumMod val="10000"/>
                  </a:schemeClr>
                </a:solidFill>
              </a:rPr>
              <a:t>hậu</a:t>
            </a:r>
            <a:r>
              <a:rPr lang="en-US" sz="1800" dirty="0">
                <a:solidFill>
                  <a:schemeClr val="accent2">
                    <a:lumMod val="10000"/>
                  </a:schemeClr>
                </a:solidFill>
              </a:rPr>
              <a:t>: </a:t>
            </a:r>
            <a:r>
              <a:rPr lang="en-US" sz="1800" dirty="0" err="1">
                <a:solidFill>
                  <a:schemeClr val="accent2">
                    <a:lumMod val="10000"/>
                  </a:schemeClr>
                </a:solidFill>
              </a:rPr>
              <a:t>thể</a:t>
            </a:r>
            <a:r>
              <a:rPr lang="en-US" sz="1800" dirty="0">
                <a:solidFill>
                  <a:schemeClr val="accent2">
                    <a:lumMod val="10000"/>
                  </a:schemeClr>
                </a:solidFill>
              </a:rPr>
              <a:t> </a:t>
            </a:r>
            <a:r>
              <a:rPr lang="en-US" sz="1800" dirty="0" err="1">
                <a:solidFill>
                  <a:schemeClr val="accent2">
                    <a:lumMod val="10000"/>
                  </a:schemeClr>
                </a:solidFill>
              </a:rPr>
              <a:t>hiện</a:t>
            </a:r>
            <a:r>
              <a:rPr lang="en-US" sz="1800" dirty="0">
                <a:solidFill>
                  <a:schemeClr val="accent2">
                    <a:lumMod val="10000"/>
                  </a:schemeClr>
                </a:solidFill>
              </a:rPr>
              <a:t> </a:t>
            </a:r>
            <a:r>
              <a:rPr lang="en-US" sz="1800" dirty="0" err="1">
                <a:solidFill>
                  <a:schemeClr val="accent2">
                    <a:lumMod val="10000"/>
                  </a:schemeClr>
                </a:solidFill>
              </a:rPr>
              <a:t>niềm</a:t>
            </a:r>
            <a:r>
              <a:rPr lang="en-US" sz="1800" dirty="0">
                <a:solidFill>
                  <a:schemeClr val="accent2">
                    <a:lumMod val="10000"/>
                  </a:schemeClr>
                </a:solidFill>
              </a:rPr>
              <a:t> tin </a:t>
            </a:r>
            <a:r>
              <a:rPr lang="en-US" sz="1800" dirty="0" err="1">
                <a:solidFill>
                  <a:schemeClr val="accent2">
                    <a:lumMod val="10000"/>
                  </a:schemeClr>
                </a:solidFill>
              </a:rPr>
              <a:t>vào</a:t>
            </a:r>
            <a:r>
              <a:rPr lang="en-US" sz="1800" dirty="0">
                <a:solidFill>
                  <a:schemeClr val="accent2">
                    <a:lumMod val="10000"/>
                  </a:schemeClr>
                </a:solidFill>
              </a:rPr>
              <a:t> </a:t>
            </a:r>
            <a:r>
              <a:rPr lang="en-US" sz="1800" dirty="0" err="1">
                <a:solidFill>
                  <a:schemeClr val="accent2">
                    <a:lumMod val="10000"/>
                  </a:schemeClr>
                </a:solidFill>
              </a:rPr>
              <a:t>một</a:t>
            </a:r>
            <a:r>
              <a:rPr lang="en-US" sz="1800" dirty="0">
                <a:solidFill>
                  <a:schemeClr val="accent2">
                    <a:lumMod val="10000"/>
                  </a:schemeClr>
                </a:solidFill>
              </a:rPr>
              <a:t> </a:t>
            </a:r>
            <a:r>
              <a:rPr lang="en-US" sz="1800" dirty="0" err="1">
                <a:solidFill>
                  <a:schemeClr val="accent2">
                    <a:lumMod val="10000"/>
                  </a:schemeClr>
                </a:solidFill>
              </a:rPr>
              <a:t>xã</a:t>
            </a:r>
            <a:r>
              <a:rPr lang="en-US" sz="1800" dirty="0">
                <a:solidFill>
                  <a:schemeClr val="accent2">
                    <a:lumMod val="10000"/>
                  </a:schemeClr>
                </a:solidFill>
              </a:rPr>
              <a:t> </a:t>
            </a:r>
            <a:r>
              <a:rPr lang="en-US" sz="1800" dirty="0" err="1">
                <a:solidFill>
                  <a:schemeClr val="accent2">
                    <a:lumMod val="10000"/>
                  </a:schemeClr>
                </a:solidFill>
              </a:rPr>
              <a:t>hội</a:t>
            </a:r>
            <a:r>
              <a:rPr lang="en-US" sz="1800" dirty="0">
                <a:solidFill>
                  <a:schemeClr val="accent2">
                    <a:lumMod val="10000"/>
                  </a:schemeClr>
                </a:solidFill>
              </a:rPr>
              <a:t> </a:t>
            </a:r>
            <a:r>
              <a:rPr lang="en-US" sz="1800" dirty="0" err="1">
                <a:solidFill>
                  <a:schemeClr val="accent2">
                    <a:lumMod val="10000"/>
                  </a:schemeClr>
                </a:solidFill>
              </a:rPr>
              <a:t>công</a:t>
            </a:r>
            <a:r>
              <a:rPr lang="en-US" sz="1800" dirty="0">
                <a:solidFill>
                  <a:schemeClr val="accent2">
                    <a:lumMod val="10000"/>
                  </a:schemeClr>
                </a:solidFill>
              </a:rPr>
              <a:t> </a:t>
            </a:r>
            <a:r>
              <a:rPr lang="en-US" sz="1800" dirty="0" err="1">
                <a:solidFill>
                  <a:schemeClr val="accent2">
                    <a:lumMod val="10000"/>
                  </a:schemeClr>
                </a:solidFill>
              </a:rPr>
              <a:t>bằng</a:t>
            </a:r>
            <a:r>
              <a:rPr lang="en-US" sz="1800" dirty="0">
                <a:solidFill>
                  <a:schemeClr val="accent2">
                    <a:lumMod val="10000"/>
                  </a:schemeClr>
                </a:solidFill>
              </a:rPr>
              <a:t>, </a:t>
            </a:r>
            <a:r>
              <a:rPr lang="en-US" sz="1800" dirty="0" err="1">
                <a:solidFill>
                  <a:schemeClr val="accent2">
                    <a:lumMod val="10000"/>
                  </a:schemeClr>
                </a:solidFill>
              </a:rPr>
              <a:t>tốt</a:t>
            </a:r>
            <a:r>
              <a:rPr lang="en-US" sz="1800" dirty="0">
                <a:solidFill>
                  <a:schemeClr val="accent2">
                    <a:lumMod val="10000"/>
                  </a:schemeClr>
                </a:solidFill>
              </a:rPr>
              <a:t> </a:t>
            </a:r>
            <a:r>
              <a:rPr lang="en-US" sz="1800" dirty="0" err="1">
                <a:solidFill>
                  <a:schemeClr val="accent2">
                    <a:lumMod val="10000"/>
                  </a:schemeClr>
                </a:solidFill>
              </a:rPr>
              <a:t>đẹp</a:t>
            </a:r>
            <a:r>
              <a:rPr lang="en-US" sz="1800" dirty="0">
                <a:solidFill>
                  <a:schemeClr val="accent2">
                    <a:lumMod val="10000"/>
                  </a:schemeClr>
                </a:solidFill>
              </a:rPr>
              <a:t>.</a:t>
            </a:r>
          </a:p>
        </p:txBody>
      </p:sp>
    </p:spTree>
    <p:extLst>
      <p:ext uri="{BB962C8B-B14F-4D97-AF65-F5344CB8AC3E}">
        <p14:creationId xmlns:p14="http://schemas.microsoft.com/office/powerpoint/2010/main" val="182939388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300" fill="hold"/>
                                        <p:tgtEl>
                                          <p:spTgt spid="35"/>
                                        </p:tgtEl>
                                        <p:attrNameLst>
                                          <p:attrName>ppt_w</p:attrName>
                                        </p:attrNameLst>
                                      </p:cBhvr>
                                      <p:tavLst>
                                        <p:tav tm="0">
                                          <p:val>
                                            <p:fltVal val="0"/>
                                          </p:val>
                                        </p:tav>
                                        <p:tav tm="100000">
                                          <p:val>
                                            <p:strVal val="#ppt_w"/>
                                          </p:val>
                                        </p:tav>
                                      </p:tavLst>
                                    </p:anim>
                                    <p:anim calcmode="lin" valueType="num">
                                      <p:cBhvr>
                                        <p:cTn id="8" dur="300" fill="hold"/>
                                        <p:tgtEl>
                                          <p:spTgt spid="35"/>
                                        </p:tgtEl>
                                        <p:attrNameLst>
                                          <p:attrName>ppt_h</p:attrName>
                                        </p:attrNameLst>
                                      </p:cBhvr>
                                      <p:tavLst>
                                        <p:tav tm="0">
                                          <p:val>
                                            <p:fltVal val="0"/>
                                          </p:val>
                                        </p:tav>
                                        <p:tav tm="100000">
                                          <p:val>
                                            <p:strVal val="#ppt_h"/>
                                          </p:val>
                                        </p:tav>
                                      </p:tavLst>
                                    </p:anim>
                                    <p:animEffect transition="in" filter="fade">
                                      <p:cBhvr>
                                        <p:cTn id="9" dur="300"/>
                                        <p:tgtEl>
                                          <p:spTgt spid="35"/>
                                        </p:tgtEl>
                                      </p:cBhvr>
                                    </p:animEffect>
                                  </p:childTnLst>
                                </p:cTn>
                              </p:par>
                            </p:childTnLst>
                          </p:cTn>
                        </p:par>
                        <p:par>
                          <p:cTn id="10" fill="hold">
                            <p:stCondLst>
                              <p:cond delay="3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3"/>
                                        </p:tgtEl>
                                        <p:attrNameLst>
                                          <p:attrName>style.visibility</p:attrName>
                                        </p:attrNameLst>
                                      </p:cBhvr>
                                      <p:to>
                                        <p:strVal val="visible"/>
                                      </p:to>
                                    </p:set>
                                    <p:anim calcmode="lin" valueType="num">
                                      <p:cBhvr>
                                        <p:cTn id="13" dur="4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33"/>
                                        </p:tgtEl>
                                        <p:attrNameLst>
                                          <p:attrName>ppt_y</p:attrName>
                                        </p:attrNameLst>
                                      </p:cBhvr>
                                      <p:tavLst>
                                        <p:tav tm="0">
                                          <p:val>
                                            <p:strVal val="#ppt_y"/>
                                          </p:val>
                                        </p:tav>
                                        <p:tav tm="100000">
                                          <p:val>
                                            <p:strVal val="#ppt_y"/>
                                          </p:val>
                                        </p:tav>
                                      </p:tavLst>
                                    </p:anim>
                                    <p:anim calcmode="lin" valueType="num">
                                      <p:cBhvr>
                                        <p:cTn id="15" dur="4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194" name="矩形 39"/>
          <p:cNvSpPr/>
          <p:nvPr/>
        </p:nvSpPr>
        <p:spPr>
          <a:xfrm>
            <a:off x="1" y="5064415"/>
            <a:ext cx="9142810" cy="78540"/>
          </a:xfrm>
          <a:prstGeom prst="rect">
            <a:avLst/>
          </a:prstGeom>
          <a:solidFill>
            <a:srgbClr val="922E17"/>
          </a:solidFill>
          <a:ln w="9525">
            <a:noFill/>
          </a:ln>
        </p:spPr>
        <p:txBody>
          <a:bodyPr/>
          <a:lstStyle/>
          <a:p>
            <a:pPr defTabSz="685434" fontAlgn="base">
              <a:spcBef>
                <a:spcPct val="0"/>
              </a:spcBef>
              <a:spcAft>
                <a:spcPct val="0"/>
              </a:spcAft>
            </a:pPr>
            <a:endParaRPr lang="zh-CN" altLang="en-US" sz="1349" dirty="0">
              <a:solidFill>
                <a:srgbClr val="424554"/>
              </a:solidFill>
              <a:ea typeface="宋体" panose="02010600030101010101" pitchFamily="2" charset="-122"/>
            </a:endParaRPr>
          </a:p>
        </p:txBody>
      </p:sp>
      <p:sp>
        <p:nvSpPr>
          <p:cNvPr id="33" name="TextBox 31"/>
          <p:cNvSpPr txBox="1"/>
          <p:nvPr/>
        </p:nvSpPr>
        <p:spPr>
          <a:xfrm>
            <a:off x="859659" y="97007"/>
            <a:ext cx="8015842" cy="646331"/>
          </a:xfrm>
          <a:prstGeom prst="rect">
            <a:avLst/>
          </a:prstGeom>
          <a:noFill/>
          <a:ln w="9525">
            <a:noFill/>
          </a:ln>
        </p:spPr>
        <p:txBody>
          <a:bodyPr wrap="square">
            <a:spAutoFit/>
          </a:bodyPr>
          <a:lstStyle/>
          <a:p>
            <a:pPr algn="just"/>
            <a:r>
              <a:rPr lang="en-US" sz="1800" b="1" dirty="0">
                <a:latin typeface="Times New Roman" panose="02020603050405020304" pitchFamily="18" charset="0"/>
                <a:cs typeface="Times New Roman" panose="02020603050405020304" pitchFamily="18" charset="0"/>
              </a:rPr>
              <a:t>Qua </a:t>
            </a:r>
            <a:r>
              <a:rPr lang="en-US" sz="1800" b="1" dirty="0" err="1">
                <a:latin typeface="Times New Roman" panose="02020603050405020304" pitchFamily="18" charset="0"/>
                <a:cs typeface="Times New Roman" panose="02020603050405020304" pitchFamily="18" charset="0"/>
              </a:rPr>
              <a:t>các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văn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bản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trong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bài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học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này</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em</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có</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nhận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xét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gì</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về</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khát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vọng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công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lí</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và</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cách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thể</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hiện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khát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vọng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ấy</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trong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truyện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thơ</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Nôm</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và</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truyện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cổ</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tích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thần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kì</a:t>
            </a:r>
            <a:r>
              <a:rPr lang="en-US" sz="1800" b="1" dirty="0">
                <a:latin typeface="Times New Roman" panose="02020603050405020304" pitchFamily="18" charset="0"/>
                <a:cs typeface="Times New Roman" panose="02020603050405020304" pitchFamily="18" charset="0"/>
              </a:rPr>
              <a:t>?</a:t>
            </a:r>
          </a:p>
        </p:txBody>
      </p:sp>
      <p:sp>
        <p:nvSpPr>
          <p:cNvPr id="35" name="Freeform 5"/>
          <p:cNvSpPr>
            <a:spLocks noEditPoints="1"/>
          </p:cNvSpPr>
          <p:nvPr/>
        </p:nvSpPr>
        <p:spPr>
          <a:xfrm>
            <a:off x="204788" y="112713"/>
            <a:ext cx="493712"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rgbClr val="922E17"/>
          </a:solidFill>
          <a:ln w="9525">
            <a:noFill/>
          </a:ln>
        </p:spPr>
        <p:txBody>
          <a:bodyPr/>
          <a:lstStyle/>
          <a:p>
            <a:endParaRPr lang="zh-CN" altLang="en-US"/>
          </a:p>
        </p:txBody>
      </p:sp>
      <p:sp>
        <p:nvSpPr>
          <p:cNvPr id="2" name="TextBox 1">
            <a:extLst>
              <a:ext uri="{FF2B5EF4-FFF2-40B4-BE49-F238E27FC236}">
                <a16:creationId xmlns:a16="http://schemas.microsoft.com/office/drawing/2014/main" id="{FB2F47D6-04AD-19D8-CF77-5D745930AE4A}"/>
              </a:ext>
            </a:extLst>
          </p:cNvPr>
          <p:cNvSpPr txBox="1"/>
          <p:nvPr/>
        </p:nvSpPr>
        <p:spPr>
          <a:xfrm>
            <a:off x="98558" y="814843"/>
            <a:ext cx="8945696" cy="3416320"/>
          </a:xfrm>
          <a:prstGeom prst="rect">
            <a:avLst/>
          </a:prstGeom>
          <a:noFill/>
        </p:spPr>
        <p:txBody>
          <a:bodyPr wrap="square" rtlCol="0">
            <a:spAutoFit/>
          </a:bodyPr>
          <a:lstStyle/>
          <a:p>
            <a:pPr algn="just"/>
            <a:r>
              <a:rPr lang="en-US" sz="1800" b="1" dirty="0">
                <a:solidFill>
                  <a:schemeClr val="accent2">
                    <a:lumMod val="10000"/>
                  </a:schemeClr>
                </a:solidFill>
              </a:rPr>
              <a:t>* </a:t>
            </a:r>
            <a:r>
              <a:rPr lang="en-US" sz="1800" b="1" dirty="0" err="1">
                <a:solidFill>
                  <a:schemeClr val="accent2">
                    <a:lumMod val="10000"/>
                  </a:schemeClr>
                </a:solidFill>
              </a:rPr>
              <a:t>Cách</a:t>
            </a:r>
            <a:r>
              <a:rPr lang="en-US" sz="1800" b="1" dirty="0">
                <a:solidFill>
                  <a:schemeClr val="accent2">
                    <a:lumMod val="10000"/>
                  </a:schemeClr>
                </a:solidFill>
              </a:rPr>
              <a:t> </a:t>
            </a:r>
            <a:r>
              <a:rPr lang="en-US" sz="1800" b="1" dirty="0" err="1">
                <a:solidFill>
                  <a:schemeClr val="accent2">
                    <a:lumMod val="10000"/>
                  </a:schemeClr>
                </a:solidFill>
              </a:rPr>
              <a:t>thể</a:t>
            </a:r>
            <a:r>
              <a:rPr lang="en-US" sz="1800" b="1" dirty="0">
                <a:solidFill>
                  <a:schemeClr val="accent2">
                    <a:lumMod val="10000"/>
                  </a:schemeClr>
                </a:solidFill>
              </a:rPr>
              <a:t> </a:t>
            </a:r>
            <a:r>
              <a:rPr lang="en-US" sz="1800" b="1" dirty="0" err="1">
                <a:solidFill>
                  <a:schemeClr val="accent2">
                    <a:lumMod val="10000"/>
                  </a:schemeClr>
                </a:solidFill>
              </a:rPr>
              <a:t>hiện</a:t>
            </a:r>
            <a:r>
              <a:rPr lang="en-US" sz="1800" b="1" dirty="0">
                <a:solidFill>
                  <a:schemeClr val="accent2">
                    <a:lumMod val="10000"/>
                  </a:schemeClr>
                </a:solidFill>
              </a:rPr>
              <a:t> </a:t>
            </a:r>
            <a:r>
              <a:rPr lang="en-US" sz="1800" b="1" dirty="0" err="1">
                <a:solidFill>
                  <a:schemeClr val="accent2">
                    <a:lumMod val="10000"/>
                  </a:schemeClr>
                </a:solidFill>
              </a:rPr>
              <a:t>khát</a:t>
            </a:r>
            <a:r>
              <a:rPr lang="en-US" sz="1800" b="1" dirty="0">
                <a:solidFill>
                  <a:schemeClr val="accent2">
                    <a:lumMod val="10000"/>
                  </a:schemeClr>
                </a:solidFill>
              </a:rPr>
              <a:t> </a:t>
            </a:r>
            <a:r>
              <a:rPr lang="en-US" sz="1800" b="1" dirty="0" err="1">
                <a:solidFill>
                  <a:schemeClr val="accent2">
                    <a:lumMod val="10000"/>
                  </a:schemeClr>
                </a:solidFill>
              </a:rPr>
              <a:t>vọng</a:t>
            </a:r>
            <a:r>
              <a:rPr lang="en-US" sz="1800" b="1" dirty="0">
                <a:solidFill>
                  <a:schemeClr val="accent2">
                    <a:lumMod val="10000"/>
                  </a:schemeClr>
                </a:solidFill>
              </a:rPr>
              <a:t> </a:t>
            </a:r>
            <a:r>
              <a:rPr lang="en-US" sz="1800" b="1" dirty="0" err="1">
                <a:solidFill>
                  <a:schemeClr val="accent2">
                    <a:lumMod val="10000"/>
                  </a:schemeClr>
                </a:solidFill>
              </a:rPr>
              <a:t>công</a:t>
            </a:r>
            <a:r>
              <a:rPr lang="en-US" sz="1800" b="1" dirty="0">
                <a:solidFill>
                  <a:schemeClr val="accent2">
                    <a:lumMod val="10000"/>
                  </a:schemeClr>
                </a:solidFill>
              </a:rPr>
              <a:t> </a:t>
            </a:r>
            <a:r>
              <a:rPr lang="en-US" sz="1800" b="1" dirty="0" err="1">
                <a:solidFill>
                  <a:schemeClr val="accent2">
                    <a:lumMod val="10000"/>
                  </a:schemeClr>
                </a:solidFill>
              </a:rPr>
              <a:t>lý</a:t>
            </a:r>
            <a:r>
              <a:rPr lang="en-US" sz="1800" b="1" dirty="0">
                <a:solidFill>
                  <a:schemeClr val="accent2">
                    <a:lumMod val="10000"/>
                  </a:schemeClr>
                </a:solidFill>
              </a:rPr>
              <a:t>:</a:t>
            </a:r>
            <a:endParaRPr lang="en-US" sz="1800" dirty="0">
              <a:solidFill>
                <a:schemeClr val="accent2">
                  <a:lumMod val="10000"/>
                </a:schemeClr>
              </a:solidFill>
            </a:endParaRPr>
          </a:p>
          <a:p>
            <a:pPr algn="just"/>
            <a:r>
              <a:rPr lang="en-US" sz="1800" dirty="0">
                <a:solidFill>
                  <a:schemeClr val="accent2">
                    <a:lumMod val="10000"/>
                  </a:schemeClr>
                </a:solidFill>
              </a:rPr>
              <a:t>- Qua </a:t>
            </a:r>
            <a:r>
              <a:rPr lang="en-US" sz="1800" dirty="0" err="1">
                <a:solidFill>
                  <a:schemeClr val="accent2">
                    <a:lumMod val="10000"/>
                  </a:schemeClr>
                </a:solidFill>
              </a:rPr>
              <a:t>các</a:t>
            </a:r>
            <a:r>
              <a:rPr lang="en-US" sz="1800" dirty="0">
                <a:solidFill>
                  <a:schemeClr val="accent2">
                    <a:lumMod val="10000"/>
                  </a:schemeClr>
                </a:solidFill>
              </a:rPr>
              <a:t> </a:t>
            </a:r>
            <a:r>
              <a:rPr lang="en-US" sz="1800" dirty="0" err="1">
                <a:solidFill>
                  <a:schemeClr val="accent2">
                    <a:lumMod val="10000"/>
                  </a:schemeClr>
                </a:solidFill>
              </a:rPr>
              <a:t>nhân</a:t>
            </a:r>
            <a:r>
              <a:rPr lang="en-US" sz="1800" dirty="0">
                <a:solidFill>
                  <a:schemeClr val="accent2">
                    <a:lumMod val="10000"/>
                  </a:schemeClr>
                </a:solidFill>
              </a:rPr>
              <a:t> </a:t>
            </a:r>
            <a:r>
              <a:rPr lang="en-US" sz="1800" dirty="0" err="1">
                <a:solidFill>
                  <a:schemeClr val="accent2">
                    <a:lumMod val="10000"/>
                  </a:schemeClr>
                </a:solidFill>
              </a:rPr>
              <a:t>vật</a:t>
            </a:r>
            <a:r>
              <a:rPr lang="en-US" sz="1800" dirty="0">
                <a:solidFill>
                  <a:schemeClr val="accent2">
                    <a:lumMod val="10000"/>
                  </a:schemeClr>
                </a:solidFill>
              </a:rPr>
              <a:t>:</a:t>
            </a:r>
          </a:p>
          <a:p>
            <a:pPr algn="just"/>
            <a:r>
              <a:rPr lang="en-US" sz="1800" dirty="0">
                <a:solidFill>
                  <a:schemeClr val="accent2">
                    <a:lumMod val="10000"/>
                  </a:schemeClr>
                </a:solidFill>
              </a:rPr>
              <a:t>- Qua </a:t>
            </a:r>
            <a:r>
              <a:rPr lang="en-US" sz="1800" dirty="0" err="1">
                <a:solidFill>
                  <a:schemeClr val="accent2">
                    <a:lumMod val="10000"/>
                  </a:schemeClr>
                </a:solidFill>
              </a:rPr>
              <a:t>các</a:t>
            </a:r>
            <a:r>
              <a:rPr lang="en-US" sz="1800" dirty="0">
                <a:solidFill>
                  <a:schemeClr val="accent2">
                    <a:lumMod val="10000"/>
                  </a:schemeClr>
                </a:solidFill>
              </a:rPr>
              <a:t> </a:t>
            </a:r>
            <a:r>
              <a:rPr lang="en-US" sz="1800" dirty="0" err="1">
                <a:solidFill>
                  <a:schemeClr val="accent2">
                    <a:lumMod val="10000"/>
                  </a:schemeClr>
                </a:solidFill>
              </a:rPr>
              <a:t>tình</a:t>
            </a:r>
            <a:r>
              <a:rPr lang="en-US" sz="1800" dirty="0">
                <a:solidFill>
                  <a:schemeClr val="accent2">
                    <a:lumMod val="10000"/>
                  </a:schemeClr>
                </a:solidFill>
              </a:rPr>
              <a:t> </a:t>
            </a:r>
            <a:r>
              <a:rPr lang="en-US" sz="1800" dirty="0" err="1">
                <a:solidFill>
                  <a:schemeClr val="accent2">
                    <a:lumMod val="10000"/>
                  </a:schemeClr>
                </a:solidFill>
              </a:rPr>
              <a:t>tiết</a:t>
            </a:r>
            <a:r>
              <a:rPr lang="en-US" sz="1800" dirty="0">
                <a:solidFill>
                  <a:schemeClr val="accent2">
                    <a:lumMod val="10000"/>
                  </a:schemeClr>
                </a:solidFill>
              </a:rPr>
              <a:t>, </a:t>
            </a:r>
            <a:r>
              <a:rPr lang="en-US" sz="1800" dirty="0" err="1">
                <a:solidFill>
                  <a:schemeClr val="accent2">
                    <a:lumMod val="10000"/>
                  </a:schemeClr>
                </a:solidFill>
              </a:rPr>
              <a:t>sự</a:t>
            </a:r>
            <a:r>
              <a:rPr lang="en-US" sz="1800" dirty="0">
                <a:solidFill>
                  <a:schemeClr val="accent2">
                    <a:lumMod val="10000"/>
                  </a:schemeClr>
                </a:solidFill>
              </a:rPr>
              <a:t> </a:t>
            </a:r>
            <a:r>
              <a:rPr lang="en-US" sz="1800" dirty="0" err="1">
                <a:solidFill>
                  <a:schemeClr val="accent2">
                    <a:lumMod val="10000"/>
                  </a:schemeClr>
                </a:solidFill>
              </a:rPr>
              <a:t>kiện</a:t>
            </a:r>
            <a:r>
              <a:rPr lang="en-US" sz="1800" dirty="0">
                <a:solidFill>
                  <a:schemeClr val="accent2">
                    <a:lumMod val="10000"/>
                  </a:schemeClr>
                </a:solidFill>
              </a:rPr>
              <a:t>:</a:t>
            </a:r>
          </a:p>
          <a:p>
            <a:pPr algn="just"/>
            <a:r>
              <a:rPr lang="en-US" sz="1800" dirty="0">
                <a:solidFill>
                  <a:schemeClr val="accent2">
                    <a:lumMod val="10000"/>
                  </a:schemeClr>
                </a:solidFill>
              </a:rPr>
              <a:t>-  Qua </a:t>
            </a:r>
            <a:r>
              <a:rPr lang="en-US" sz="1800" dirty="0" err="1">
                <a:solidFill>
                  <a:schemeClr val="accent2">
                    <a:lumMod val="10000"/>
                  </a:schemeClr>
                </a:solidFill>
              </a:rPr>
              <a:t>các</a:t>
            </a:r>
            <a:r>
              <a:rPr lang="en-US" sz="1800" dirty="0">
                <a:solidFill>
                  <a:schemeClr val="accent2">
                    <a:lumMod val="10000"/>
                  </a:schemeClr>
                </a:solidFill>
              </a:rPr>
              <a:t> </a:t>
            </a:r>
            <a:r>
              <a:rPr lang="en-US" sz="1800" dirty="0" err="1">
                <a:solidFill>
                  <a:schemeClr val="accent2">
                    <a:lumMod val="10000"/>
                  </a:schemeClr>
                </a:solidFill>
              </a:rPr>
              <a:t>biện</a:t>
            </a:r>
            <a:r>
              <a:rPr lang="en-US" sz="1800" dirty="0">
                <a:solidFill>
                  <a:schemeClr val="accent2">
                    <a:lumMod val="10000"/>
                  </a:schemeClr>
                </a:solidFill>
              </a:rPr>
              <a:t> </a:t>
            </a:r>
            <a:r>
              <a:rPr lang="en-US" sz="1800" dirty="0" err="1">
                <a:solidFill>
                  <a:schemeClr val="accent2">
                    <a:lumMod val="10000"/>
                  </a:schemeClr>
                </a:solidFill>
              </a:rPr>
              <a:t>pháp</a:t>
            </a:r>
            <a:r>
              <a:rPr lang="en-US" sz="1800" dirty="0">
                <a:solidFill>
                  <a:schemeClr val="accent2">
                    <a:lumMod val="10000"/>
                  </a:schemeClr>
                </a:solidFill>
              </a:rPr>
              <a:t> </a:t>
            </a:r>
            <a:r>
              <a:rPr lang="en-US" sz="1800" dirty="0" err="1">
                <a:solidFill>
                  <a:schemeClr val="accent2">
                    <a:lumMod val="10000"/>
                  </a:schemeClr>
                </a:solidFill>
              </a:rPr>
              <a:t>nghệ</a:t>
            </a:r>
            <a:r>
              <a:rPr lang="en-US" sz="1800" dirty="0">
                <a:solidFill>
                  <a:schemeClr val="accent2">
                    <a:lumMod val="10000"/>
                  </a:schemeClr>
                </a:solidFill>
              </a:rPr>
              <a:t> </a:t>
            </a:r>
            <a:r>
              <a:rPr lang="en-US" sz="1800" dirty="0" err="1">
                <a:solidFill>
                  <a:schemeClr val="accent2">
                    <a:lumMod val="10000"/>
                  </a:schemeClr>
                </a:solidFill>
              </a:rPr>
              <a:t>thuật</a:t>
            </a:r>
            <a:r>
              <a:rPr lang="en-US" sz="1800" dirty="0">
                <a:solidFill>
                  <a:schemeClr val="accent2">
                    <a:lumMod val="10000"/>
                  </a:schemeClr>
                </a:solidFill>
              </a:rPr>
              <a:t>:</a:t>
            </a:r>
          </a:p>
          <a:p>
            <a:pPr algn="just"/>
            <a:r>
              <a:rPr lang="en-US" sz="1800" dirty="0">
                <a:solidFill>
                  <a:schemeClr val="accent2">
                    <a:lumMod val="10000"/>
                  </a:schemeClr>
                </a:solidFill>
              </a:rPr>
              <a:t>+ </a:t>
            </a:r>
            <a:r>
              <a:rPr lang="en-US" sz="1800" dirty="0" err="1">
                <a:solidFill>
                  <a:schemeClr val="accent2">
                    <a:lumMod val="10000"/>
                  </a:schemeClr>
                </a:solidFill>
              </a:rPr>
              <a:t>Ngôn</a:t>
            </a:r>
            <a:r>
              <a:rPr lang="en-US" sz="1800" dirty="0">
                <a:solidFill>
                  <a:schemeClr val="accent2">
                    <a:lumMod val="10000"/>
                  </a:schemeClr>
                </a:solidFill>
              </a:rPr>
              <a:t> </a:t>
            </a:r>
            <a:r>
              <a:rPr lang="en-US" sz="1800" dirty="0" err="1">
                <a:solidFill>
                  <a:schemeClr val="accent2">
                    <a:lumMod val="10000"/>
                  </a:schemeClr>
                </a:solidFill>
              </a:rPr>
              <a:t>ngữ</a:t>
            </a:r>
            <a:r>
              <a:rPr lang="en-US" sz="1800" dirty="0">
                <a:solidFill>
                  <a:schemeClr val="accent2">
                    <a:lumMod val="10000"/>
                  </a:schemeClr>
                </a:solidFill>
              </a:rPr>
              <a:t>: </a:t>
            </a:r>
            <a:r>
              <a:rPr lang="en-US" sz="1800" dirty="0" err="1">
                <a:solidFill>
                  <a:schemeClr val="accent2">
                    <a:lumMod val="10000"/>
                  </a:schemeClr>
                </a:solidFill>
              </a:rPr>
              <a:t>sử</a:t>
            </a:r>
            <a:r>
              <a:rPr lang="en-US" sz="1800" dirty="0">
                <a:solidFill>
                  <a:schemeClr val="accent2">
                    <a:lumMod val="10000"/>
                  </a:schemeClr>
                </a:solidFill>
              </a:rPr>
              <a:t> </a:t>
            </a:r>
            <a:r>
              <a:rPr lang="en-US" sz="1800" dirty="0" err="1">
                <a:solidFill>
                  <a:schemeClr val="accent2">
                    <a:lumMod val="10000"/>
                  </a:schemeClr>
                </a:solidFill>
              </a:rPr>
              <a:t>dụng</a:t>
            </a:r>
            <a:r>
              <a:rPr lang="en-US" sz="1800" dirty="0">
                <a:solidFill>
                  <a:schemeClr val="accent2">
                    <a:lumMod val="10000"/>
                  </a:schemeClr>
                </a:solidFill>
              </a:rPr>
              <a:t> </a:t>
            </a:r>
            <a:r>
              <a:rPr lang="en-US" sz="1800" dirty="0" err="1">
                <a:solidFill>
                  <a:schemeClr val="accent2">
                    <a:lumMod val="10000"/>
                  </a:schemeClr>
                </a:solidFill>
              </a:rPr>
              <a:t>nhiều</a:t>
            </a:r>
            <a:r>
              <a:rPr lang="en-US" sz="1800" dirty="0">
                <a:solidFill>
                  <a:schemeClr val="accent2">
                    <a:lumMod val="10000"/>
                  </a:schemeClr>
                </a:solidFill>
              </a:rPr>
              <a:t> </a:t>
            </a:r>
            <a:r>
              <a:rPr lang="en-US" sz="1800" dirty="0" err="1">
                <a:solidFill>
                  <a:schemeClr val="accent2">
                    <a:lumMod val="10000"/>
                  </a:schemeClr>
                </a:solidFill>
              </a:rPr>
              <a:t>từ</a:t>
            </a:r>
            <a:r>
              <a:rPr lang="en-US" sz="1800" dirty="0">
                <a:solidFill>
                  <a:schemeClr val="accent2">
                    <a:lumMod val="10000"/>
                  </a:schemeClr>
                </a:solidFill>
              </a:rPr>
              <a:t> </a:t>
            </a:r>
            <a:r>
              <a:rPr lang="en-US" sz="1800" dirty="0" err="1">
                <a:solidFill>
                  <a:schemeClr val="accent2">
                    <a:lumMod val="10000"/>
                  </a:schemeClr>
                </a:solidFill>
              </a:rPr>
              <a:t>ngữ</a:t>
            </a:r>
            <a:r>
              <a:rPr lang="en-US" sz="1800" dirty="0">
                <a:solidFill>
                  <a:schemeClr val="accent2">
                    <a:lumMod val="10000"/>
                  </a:schemeClr>
                </a:solidFill>
              </a:rPr>
              <a:t> </a:t>
            </a:r>
            <a:r>
              <a:rPr lang="en-US" sz="1800" dirty="0" err="1">
                <a:solidFill>
                  <a:schemeClr val="accent2">
                    <a:lumMod val="10000"/>
                  </a:schemeClr>
                </a:solidFill>
              </a:rPr>
              <a:t>có</a:t>
            </a:r>
            <a:r>
              <a:rPr lang="en-US" sz="1800" dirty="0">
                <a:solidFill>
                  <a:schemeClr val="accent2">
                    <a:lumMod val="10000"/>
                  </a:schemeClr>
                </a:solidFill>
              </a:rPr>
              <a:t> ý </a:t>
            </a:r>
            <a:r>
              <a:rPr lang="en-US" sz="1800" dirty="0" err="1">
                <a:solidFill>
                  <a:schemeClr val="accent2">
                    <a:lumMod val="10000"/>
                  </a:schemeClr>
                </a:solidFill>
              </a:rPr>
              <a:t>nghĩa</a:t>
            </a:r>
            <a:r>
              <a:rPr lang="en-US" sz="1800" dirty="0">
                <a:solidFill>
                  <a:schemeClr val="accent2">
                    <a:lumMod val="10000"/>
                  </a:schemeClr>
                </a:solidFill>
              </a:rPr>
              <a:t> ca </a:t>
            </a:r>
            <a:r>
              <a:rPr lang="en-US" sz="1800" dirty="0" err="1">
                <a:solidFill>
                  <a:schemeClr val="accent2">
                    <a:lumMod val="10000"/>
                  </a:schemeClr>
                </a:solidFill>
              </a:rPr>
              <a:t>ngợi</a:t>
            </a:r>
            <a:r>
              <a:rPr lang="en-US" sz="1800" dirty="0">
                <a:solidFill>
                  <a:schemeClr val="accent2">
                    <a:lumMod val="10000"/>
                  </a:schemeClr>
                </a:solidFill>
              </a:rPr>
              <a:t> </a:t>
            </a:r>
            <a:r>
              <a:rPr lang="en-US" sz="1800" dirty="0" err="1">
                <a:solidFill>
                  <a:schemeClr val="accent2">
                    <a:lumMod val="10000"/>
                  </a:schemeClr>
                </a:solidFill>
              </a:rPr>
              <a:t>cái</a:t>
            </a:r>
            <a:r>
              <a:rPr lang="en-US" sz="1800" dirty="0">
                <a:solidFill>
                  <a:schemeClr val="accent2">
                    <a:lumMod val="10000"/>
                  </a:schemeClr>
                </a:solidFill>
              </a:rPr>
              <a:t> </a:t>
            </a:r>
            <a:r>
              <a:rPr lang="en-US" sz="1800" dirty="0" err="1">
                <a:solidFill>
                  <a:schemeClr val="accent2">
                    <a:lumMod val="10000"/>
                  </a:schemeClr>
                </a:solidFill>
              </a:rPr>
              <a:t>thiện</a:t>
            </a:r>
            <a:r>
              <a:rPr lang="en-US" sz="1800" dirty="0">
                <a:solidFill>
                  <a:schemeClr val="accent2">
                    <a:lumMod val="10000"/>
                  </a:schemeClr>
                </a:solidFill>
              </a:rPr>
              <a:t>, </a:t>
            </a:r>
            <a:r>
              <a:rPr lang="en-US" sz="1800" dirty="0" err="1">
                <a:solidFill>
                  <a:schemeClr val="accent2">
                    <a:lumMod val="10000"/>
                  </a:schemeClr>
                </a:solidFill>
              </a:rPr>
              <a:t>phê</a:t>
            </a:r>
            <a:r>
              <a:rPr lang="en-US" sz="1800" dirty="0">
                <a:solidFill>
                  <a:schemeClr val="accent2">
                    <a:lumMod val="10000"/>
                  </a:schemeClr>
                </a:solidFill>
              </a:rPr>
              <a:t> </a:t>
            </a:r>
            <a:r>
              <a:rPr lang="en-US" sz="1800" dirty="0" err="1">
                <a:solidFill>
                  <a:schemeClr val="accent2">
                    <a:lumMod val="10000"/>
                  </a:schemeClr>
                </a:solidFill>
              </a:rPr>
              <a:t>phán</a:t>
            </a:r>
            <a:r>
              <a:rPr lang="en-US" sz="1800" dirty="0">
                <a:solidFill>
                  <a:schemeClr val="accent2">
                    <a:lumMod val="10000"/>
                  </a:schemeClr>
                </a:solidFill>
              </a:rPr>
              <a:t> </a:t>
            </a:r>
            <a:r>
              <a:rPr lang="en-US" sz="1800" dirty="0" err="1">
                <a:solidFill>
                  <a:schemeClr val="accent2">
                    <a:lumMod val="10000"/>
                  </a:schemeClr>
                </a:solidFill>
              </a:rPr>
              <a:t>cái</a:t>
            </a:r>
            <a:r>
              <a:rPr lang="en-US" sz="1800" dirty="0">
                <a:solidFill>
                  <a:schemeClr val="accent2">
                    <a:lumMod val="10000"/>
                  </a:schemeClr>
                </a:solidFill>
              </a:rPr>
              <a:t> </a:t>
            </a:r>
            <a:r>
              <a:rPr lang="en-US" sz="1800" dirty="0" err="1">
                <a:solidFill>
                  <a:schemeClr val="accent2">
                    <a:lumMod val="10000"/>
                  </a:schemeClr>
                </a:solidFill>
              </a:rPr>
              <a:t>ác</a:t>
            </a:r>
            <a:r>
              <a:rPr lang="en-US" sz="1800" dirty="0">
                <a:solidFill>
                  <a:schemeClr val="accent2">
                    <a:lumMod val="10000"/>
                  </a:schemeClr>
                </a:solidFill>
              </a:rPr>
              <a:t>.</a:t>
            </a:r>
          </a:p>
          <a:p>
            <a:pPr algn="just"/>
            <a:r>
              <a:rPr lang="en-US" sz="1800" dirty="0">
                <a:solidFill>
                  <a:schemeClr val="accent2">
                    <a:lumMod val="10000"/>
                  </a:schemeClr>
                </a:solidFill>
              </a:rPr>
              <a:t>+ </a:t>
            </a:r>
            <a:r>
              <a:rPr lang="en-US" sz="1800" dirty="0" err="1">
                <a:solidFill>
                  <a:schemeClr val="accent2">
                    <a:lumMod val="10000"/>
                  </a:schemeClr>
                </a:solidFill>
              </a:rPr>
              <a:t>Hình</a:t>
            </a:r>
            <a:r>
              <a:rPr lang="en-US" sz="1800" dirty="0">
                <a:solidFill>
                  <a:schemeClr val="accent2">
                    <a:lumMod val="10000"/>
                  </a:schemeClr>
                </a:solidFill>
              </a:rPr>
              <a:t> </a:t>
            </a:r>
            <a:r>
              <a:rPr lang="en-US" sz="1800" dirty="0" err="1">
                <a:solidFill>
                  <a:schemeClr val="accent2">
                    <a:lumMod val="10000"/>
                  </a:schemeClr>
                </a:solidFill>
              </a:rPr>
              <a:t>ảnh</a:t>
            </a:r>
            <a:r>
              <a:rPr lang="en-US" sz="1800" dirty="0">
                <a:solidFill>
                  <a:schemeClr val="accent2">
                    <a:lumMod val="10000"/>
                  </a:schemeClr>
                </a:solidFill>
              </a:rPr>
              <a:t>: </a:t>
            </a:r>
            <a:r>
              <a:rPr lang="en-US" sz="1800" dirty="0" err="1">
                <a:solidFill>
                  <a:schemeClr val="accent2">
                    <a:lumMod val="10000"/>
                  </a:schemeClr>
                </a:solidFill>
              </a:rPr>
              <a:t>sử</a:t>
            </a:r>
            <a:r>
              <a:rPr lang="en-US" sz="1800" dirty="0">
                <a:solidFill>
                  <a:schemeClr val="accent2">
                    <a:lumMod val="10000"/>
                  </a:schemeClr>
                </a:solidFill>
              </a:rPr>
              <a:t> </a:t>
            </a:r>
            <a:r>
              <a:rPr lang="en-US" sz="1800" dirty="0" err="1">
                <a:solidFill>
                  <a:schemeClr val="accent2">
                    <a:lumMod val="10000"/>
                  </a:schemeClr>
                </a:solidFill>
              </a:rPr>
              <a:t>dụng</a:t>
            </a:r>
            <a:r>
              <a:rPr lang="en-US" sz="1800" dirty="0">
                <a:solidFill>
                  <a:schemeClr val="accent2">
                    <a:lumMod val="10000"/>
                  </a:schemeClr>
                </a:solidFill>
              </a:rPr>
              <a:t> </a:t>
            </a:r>
            <a:r>
              <a:rPr lang="en-US" sz="1800" dirty="0" err="1">
                <a:solidFill>
                  <a:schemeClr val="accent2">
                    <a:lumMod val="10000"/>
                  </a:schemeClr>
                </a:solidFill>
              </a:rPr>
              <a:t>nhiều</a:t>
            </a:r>
            <a:r>
              <a:rPr lang="en-US" sz="1800" dirty="0">
                <a:solidFill>
                  <a:schemeClr val="accent2">
                    <a:lumMod val="10000"/>
                  </a:schemeClr>
                </a:solidFill>
              </a:rPr>
              <a:t> </a:t>
            </a:r>
            <a:r>
              <a:rPr lang="en-US" sz="1800" dirty="0" err="1">
                <a:solidFill>
                  <a:schemeClr val="accent2">
                    <a:lumMod val="10000"/>
                  </a:schemeClr>
                </a:solidFill>
              </a:rPr>
              <a:t>hình</a:t>
            </a:r>
            <a:r>
              <a:rPr lang="en-US" sz="1800" dirty="0">
                <a:solidFill>
                  <a:schemeClr val="accent2">
                    <a:lumMod val="10000"/>
                  </a:schemeClr>
                </a:solidFill>
              </a:rPr>
              <a:t> </a:t>
            </a:r>
            <a:r>
              <a:rPr lang="en-US" sz="1800" dirty="0" err="1">
                <a:solidFill>
                  <a:schemeClr val="accent2">
                    <a:lumMod val="10000"/>
                  </a:schemeClr>
                </a:solidFill>
              </a:rPr>
              <a:t>ảnh</a:t>
            </a:r>
            <a:r>
              <a:rPr lang="en-US" sz="1800" dirty="0">
                <a:solidFill>
                  <a:schemeClr val="accent2">
                    <a:lumMod val="10000"/>
                  </a:schemeClr>
                </a:solidFill>
              </a:rPr>
              <a:t> </a:t>
            </a:r>
            <a:r>
              <a:rPr lang="en-US" sz="1800" dirty="0" err="1">
                <a:solidFill>
                  <a:schemeClr val="accent2">
                    <a:lumMod val="10000"/>
                  </a:schemeClr>
                </a:solidFill>
              </a:rPr>
              <a:t>ẩn</a:t>
            </a:r>
            <a:r>
              <a:rPr lang="en-US" sz="1800" dirty="0">
                <a:solidFill>
                  <a:schemeClr val="accent2">
                    <a:lumMod val="10000"/>
                  </a:schemeClr>
                </a:solidFill>
              </a:rPr>
              <a:t> </a:t>
            </a:r>
            <a:r>
              <a:rPr lang="en-US" sz="1800" dirty="0" err="1">
                <a:solidFill>
                  <a:schemeClr val="accent2">
                    <a:lumMod val="10000"/>
                  </a:schemeClr>
                </a:solidFill>
              </a:rPr>
              <a:t>dụ</a:t>
            </a:r>
            <a:r>
              <a:rPr lang="en-US" sz="1800" dirty="0">
                <a:solidFill>
                  <a:schemeClr val="accent2">
                    <a:lumMod val="10000"/>
                  </a:schemeClr>
                </a:solidFill>
              </a:rPr>
              <a:t>, so </a:t>
            </a:r>
            <a:r>
              <a:rPr lang="en-US" sz="1800" dirty="0" err="1">
                <a:solidFill>
                  <a:schemeClr val="accent2">
                    <a:lumMod val="10000"/>
                  </a:schemeClr>
                </a:solidFill>
              </a:rPr>
              <a:t>sánh</a:t>
            </a:r>
            <a:r>
              <a:rPr lang="en-US" sz="1800" dirty="0">
                <a:solidFill>
                  <a:schemeClr val="accent2">
                    <a:lumMod val="10000"/>
                  </a:schemeClr>
                </a:solidFill>
              </a:rPr>
              <a:t> </a:t>
            </a:r>
            <a:r>
              <a:rPr lang="en-US" sz="1800" dirty="0" err="1">
                <a:solidFill>
                  <a:schemeClr val="accent2">
                    <a:lumMod val="10000"/>
                  </a:schemeClr>
                </a:solidFill>
              </a:rPr>
              <a:t>để</a:t>
            </a:r>
            <a:r>
              <a:rPr lang="en-US" sz="1800" dirty="0">
                <a:solidFill>
                  <a:schemeClr val="accent2">
                    <a:lumMod val="10000"/>
                  </a:schemeClr>
                </a:solidFill>
              </a:rPr>
              <a:t> </a:t>
            </a:r>
            <a:r>
              <a:rPr lang="en-US" sz="1800" dirty="0" err="1">
                <a:solidFill>
                  <a:schemeClr val="accent2">
                    <a:lumMod val="10000"/>
                  </a:schemeClr>
                </a:solidFill>
              </a:rPr>
              <a:t>thể</a:t>
            </a:r>
            <a:r>
              <a:rPr lang="en-US" sz="1800" dirty="0">
                <a:solidFill>
                  <a:schemeClr val="accent2">
                    <a:lumMod val="10000"/>
                  </a:schemeClr>
                </a:solidFill>
              </a:rPr>
              <a:t> </a:t>
            </a:r>
            <a:r>
              <a:rPr lang="en-US" sz="1800" dirty="0" err="1">
                <a:solidFill>
                  <a:schemeClr val="accent2">
                    <a:lumMod val="10000"/>
                  </a:schemeClr>
                </a:solidFill>
              </a:rPr>
              <a:t>hiện</a:t>
            </a:r>
            <a:r>
              <a:rPr lang="en-US" sz="1800" dirty="0">
                <a:solidFill>
                  <a:schemeClr val="accent2">
                    <a:lumMod val="10000"/>
                  </a:schemeClr>
                </a:solidFill>
              </a:rPr>
              <a:t> </a:t>
            </a:r>
            <a:r>
              <a:rPr lang="en-US" sz="1800" dirty="0" err="1">
                <a:solidFill>
                  <a:schemeClr val="accent2">
                    <a:lumMod val="10000"/>
                  </a:schemeClr>
                </a:solidFill>
              </a:rPr>
              <a:t>khát</a:t>
            </a:r>
            <a:r>
              <a:rPr lang="en-US" sz="1800" dirty="0">
                <a:solidFill>
                  <a:schemeClr val="accent2">
                    <a:lumMod val="10000"/>
                  </a:schemeClr>
                </a:solidFill>
              </a:rPr>
              <a:t> </a:t>
            </a:r>
            <a:r>
              <a:rPr lang="en-US" sz="1800" dirty="0" err="1">
                <a:solidFill>
                  <a:schemeClr val="accent2">
                    <a:lumMod val="10000"/>
                  </a:schemeClr>
                </a:solidFill>
              </a:rPr>
              <a:t>vọng</a:t>
            </a:r>
            <a:r>
              <a:rPr lang="en-US" sz="1800" dirty="0">
                <a:solidFill>
                  <a:schemeClr val="accent2">
                    <a:lumMod val="10000"/>
                  </a:schemeClr>
                </a:solidFill>
              </a:rPr>
              <a:t> </a:t>
            </a:r>
            <a:r>
              <a:rPr lang="en-US" sz="1800" dirty="0" err="1">
                <a:solidFill>
                  <a:schemeClr val="accent2">
                    <a:lumMod val="10000"/>
                  </a:schemeClr>
                </a:solidFill>
              </a:rPr>
              <a:t>công</a:t>
            </a:r>
            <a:r>
              <a:rPr lang="en-US" sz="1800" dirty="0">
                <a:solidFill>
                  <a:schemeClr val="accent2">
                    <a:lumMod val="10000"/>
                  </a:schemeClr>
                </a:solidFill>
              </a:rPr>
              <a:t> </a:t>
            </a:r>
            <a:r>
              <a:rPr lang="en-US" sz="1800" dirty="0" err="1">
                <a:solidFill>
                  <a:schemeClr val="accent2">
                    <a:lumMod val="10000"/>
                  </a:schemeClr>
                </a:solidFill>
              </a:rPr>
              <a:t>lý</a:t>
            </a:r>
            <a:r>
              <a:rPr lang="en-US" sz="1800" dirty="0">
                <a:solidFill>
                  <a:schemeClr val="accent2">
                    <a:lumMod val="10000"/>
                  </a:schemeClr>
                </a:solidFill>
              </a:rPr>
              <a:t>.</a:t>
            </a:r>
          </a:p>
          <a:p>
            <a:pPr algn="just"/>
            <a:r>
              <a:rPr lang="en-US" sz="1800" dirty="0">
                <a:solidFill>
                  <a:schemeClr val="accent2">
                    <a:lumMod val="10000"/>
                  </a:schemeClr>
                </a:solidFill>
              </a:rPr>
              <a:t>+ </a:t>
            </a:r>
            <a:r>
              <a:rPr lang="en-US" sz="1800" dirty="0" err="1">
                <a:solidFill>
                  <a:schemeClr val="accent2">
                    <a:lumMod val="10000"/>
                  </a:schemeClr>
                </a:solidFill>
              </a:rPr>
              <a:t>Âm</a:t>
            </a:r>
            <a:r>
              <a:rPr lang="en-US" sz="1800" dirty="0">
                <a:solidFill>
                  <a:schemeClr val="accent2">
                    <a:lumMod val="10000"/>
                  </a:schemeClr>
                </a:solidFill>
              </a:rPr>
              <a:t> </a:t>
            </a:r>
            <a:r>
              <a:rPr lang="en-US" sz="1800" dirty="0" err="1">
                <a:solidFill>
                  <a:schemeClr val="accent2">
                    <a:lumMod val="10000"/>
                  </a:schemeClr>
                </a:solidFill>
              </a:rPr>
              <a:t>điệu</a:t>
            </a:r>
            <a:r>
              <a:rPr lang="en-US" sz="1800" dirty="0">
                <a:solidFill>
                  <a:schemeClr val="accent2">
                    <a:lumMod val="10000"/>
                  </a:schemeClr>
                </a:solidFill>
              </a:rPr>
              <a:t>: </a:t>
            </a:r>
            <a:r>
              <a:rPr lang="en-US" sz="1800" dirty="0" err="1">
                <a:solidFill>
                  <a:schemeClr val="accent2">
                    <a:lumMod val="10000"/>
                  </a:schemeClr>
                </a:solidFill>
              </a:rPr>
              <a:t>sử</a:t>
            </a:r>
            <a:r>
              <a:rPr lang="en-US" sz="1800" dirty="0">
                <a:solidFill>
                  <a:schemeClr val="accent2">
                    <a:lumMod val="10000"/>
                  </a:schemeClr>
                </a:solidFill>
              </a:rPr>
              <a:t> </a:t>
            </a:r>
            <a:r>
              <a:rPr lang="en-US" sz="1800" dirty="0" err="1">
                <a:solidFill>
                  <a:schemeClr val="accent2">
                    <a:lumMod val="10000"/>
                  </a:schemeClr>
                </a:solidFill>
              </a:rPr>
              <a:t>dụng</a:t>
            </a:r>
            <a:r>
              <a:rPr lang="en-US" sz="1800" dirty="0">
                <a:solidFill>
                  <a:schemeClr val="accent2">
                    <a:lumMod val="10000"/>
                  </a:schemeClr>
                </a:solidFill>
              </a:rPr>
              <a:t> </a:t>
            </a:r>
            <a:r>
              <a:rPr lang="en-US" sz="1800" dirty="0" err="1">
                <a:solidFill>
                  <a:schemeClr val="accent2">
                    <a:lumMod val="10000"/>
                  </a:schemeClr>
                </a:solidFill>
              </a:rPr>
              <a:t>nhiều</a:t>
            </a:r>
            <a:r>
              <a:rPr lang="en-US" sz="1800" dirty="0">
                <a:solidFill>
                  <a:schemeClr val="accent2">
                    <a:lumMod val="10000"/>
                  </a:schemeClr>
                </a:solidFill>
              </a:rPr>
              <a:t> </a:t>
            </a:r>
            <a:r>
              <a:rPr lang="en-US" sz="1800" dirty="0" err="1">
                <a:solidFill>
                  <a:schemeClr val="accent2">
                    <a:lumMod val="10000"/>
                  </a:schemeClr>
                </a:solidFill>
              </a:rPr>
              <a:t>câu</a:t>
            </a:r>
            <a:r>
              <a:rPr lang="en-US" sz="1800" dirty="0">
                <a:solidFill>
                  <a:schemeClr val="accent2">
                    <a:lumMod val="10000"/>
                  </a:schemeClr>
                </a:solidFill>
              </a:rPr>
              <a:t> </a:t>
            </a:r>
            <a:r>
              <a:rPr lang="en-US" sz="1800" dirty="0" err="1">
                <a:solidFill>
                  <a:schemeClr val="accent2">
                    <a:lumMod val="10000"/>
                  </a:schemeClr>
                </a:solidFill>
              </a:rPr>
              <a:t>thơ</a:t>
            </a:r>
            <a:r>
              <a:rPr lang="en-US" sz="1800" dirty="0">
                <a:solidFill>
                  <a:schemeClr val="accent2">
                    <a:lumMod val="10000"/>
                  </a:schemeClr>
                </a:solidFill>
              </a:rPr>
              <a:t> </a:t>
            </a:r>
            <a:r>
              <a:rPr lang="en-US" sz="1800" dirty="0" err="1">
                <a:solidFill>
                  <a:schemeClr val="accent2">
                    <a:lumMod val="10000"/>
                  </a:schemeClr>
                </a:solidFill>
              </a:rPr>
              <a:t>hào</a:t>
            </a:r>
            <a:r>
              <a:rPr lang="en-US" sz="1800" dirty="0">
                <a:solidFill>
                  <a:schemeClr val="accent2">
                    <a:lumMod val="10000"/>
                  </a:schemeClr>
                </a:solidFill>
              </a:rPr>
              <a:t> </a:t>
            </a:r>
            <a:r>
              <a:rPr lang="en-US" sz="1800" dirty="0" err="1">
                <a:solidFill>
                  <a:schemeClr val="accent2">
                    <a:lumMod val="10000"/>
                  </a:schemeClr>
                </a:solidFill>
              </a:rPr>
              <a:t>hùng</a:t>
            </a:r>
            <a:r>
              <a:rPr lang="en-US" sz="1800" dirty="0">
                <a:solidFill>
                  <a:schemeClr val="accent2">
                    <a:lumMod val="10000"/>
                  </a:schemeClr>
                </a:solidFill>
              </a:rPr>
              <a:t>, </a:t>
            </a:r>
            <a:r>
              <a:rPr lang="en-US" sz="1800" dirty="0" err="1">
                <a:solidFill>
                  <a:schemeClr val="accent2">
                    <a:lumMod val="10000"/>
                  </a:schemeClr>
                </a:solidFill>
              </a:rPr>
              <a:t>sảng</a:t>
            </a:r>
            <a:r>
              <a:rPr lang="en-US" sz="1800" dirty="0">
                <a:solidFill>
                  <a:schemeClr val="accent2">
                    <a:lumMod val="10000"/>
                  </a:schemeClr>
                </a:solidFill>
              </a:rPr>
              <a:t> </a:t>
            </a:r>
            <a:r>
              <a:rPr lang="en-US" sz="1800" dirty="0" err="1">
                <a:solidFill>
                  <a:schemeClr val="accent2">
                    <a:lumMod val="10000"/>
                  </a:schemeClr>
                </a:solidFill>
              </a:rPr>
              <a:t>khoái</a:t>
            </a:r>
            <a:r>
              <a:rPr lang="en-US" sz="1800" dirty="0">
                <a:solidFill>
                  <a:schemeClr val="accent2">
                    <a:lumMod val="10000"/>
                  </a:schemeClr>
                </a:solidFill>
              </a:rPr>
              <a:t> </a:t>
            </a:r>
            <a:r>
              <a:rPr lang="en-US" sz="1800" dirty="0" err="1">
                <a:solidFill>
                  <a:schemeClr val="accent2">
                    <a:lumMod val="10000"/>
                  </a:schemeClr>
                </a:solidFill>
              </a:rPr>
              <a:t>để</a:t>
            </a:r>
            <a:r>
              <a:rPr lang="en-US" sz="1800" dirty="0">
                <a:solidFill>
                  <a:schemeClr val="accent2">
                    <a:lumMod val="10000"/>
                  </a:schemeClr>
                </a:solidFill>
              </a:rPr>
              <a:t> </a:t>
            </a:r>
            <a:r>
              <a:rPr lang="en-US" sz="1800" dirty="0" err="1">
                <a:solidFill>
                  <a:schemeClr val="accent2">
                    <a:lumMod val="10000"/>
                  </a:schemeClr>
                </a:solidFill>
              </a:rPr>
              <a:t>thể</a:t>
            </a:r>
            <a:r>
              <a:rPr lang="en-US" sz="1800" dirty="0">
                <a:solidFill>
                  <a:schemeClr val="accent2">
                    <a:lumMod val="10000"/>
                  </a:schemeClr>
                </a:solidFill>
              </a:rPr>
              <a:t> </a:t>
            </a:r>
            <a:r>
              <a:rPr lang="en-US" sz="1800" dirty="0" err="1">
                <a:solidFill>
                  <a:schemeClr val="accent2">
                    <a:lumMod val="10000"/>
                  </a:schemeClr>
                </a:solidFill>
              </a:rPr>
              <a:t>hiện</a:t>
            </a:r>
            <a:r>
              <a:rPr lang="en-US" sz="1800" dirty="0">
                <a:solidFill>
                  <a:schemeClr val="accent2">
                    <a:lumMod val="10000"/>
                  </a:schemeClr>
                </a:solidFill>
              </a:rPr>
              <a:t> </a:t>
            </a:r>
            <a:r>
              <a:rPr lang="en-US" sz="1800" dirty="0" err="1">
                <a:solidFill>
                  <a:schemeClr val="accent2">
                    <a:lumMod val="10000"/>
                  </a:schemeClr>
                </a:solidFill>
              </a:rPr>
              <a:t>niềm</a:t>
            </a:r>
            <a:r>
              <a:rPr lang="en-US" sz="1800" dirty="0">
                <a:solidFill>
                  <a:schemeClr val="accent2">
                    <a:lumMod val="10000"/>
                  </a:schemeClr>
                </a:solidFill>
              </a:rPr>
              <a:t> tin </a:t>
            </a:r>
            <a:r>
              <a:rPr lang="en-US" sz="1800" dirty="0" err="1">
                <a:solidFill>
                  <a:schemeClr val="accent2">
                    <a:lumMod val="10000"/>
                  </a:schemeClr>
                </a:solidFill>
              </a:rPr>
              <a:t>vào</a:t>
            </a:r>
            <a:r>
              <a:rPr lang="en-US" sz="1800" dirty="0">
                <a:solidFill>
                  <a:schemeClr val="accent2">
                    <a:lumMod val="10000"/>
                  </a:schemeClr>
                </a:solidFill>
              </a:rPr>
              <a:t> </a:t>
            </a:r>
            <a:r>
              <a:rPr lang="en-US" sz="1800" dirty="0" err="1">
                <a:solidFill>
                  <a:schemeClr val="accent2">
                    <a:lumMod val="10000"/>
                  </a:schemeClr>
                </a:solidFill>
              </a:rPr>
              <a:t>chiến</a:t>
            </a:r>
            <a:r>
              <a:rPr lang="en-US" sz="1800" dirty="0">
                <a:solidFill>
                  <a:schemeClr val="accent2">
                    <a:lumMod val="10000"/>
                  </a:schemeClr>
                </a:solidFill>
              </a:rPr>
              <a:t> </a:t>
            </a:r>
            <a:r>
              <a:rPr lang="en-US" sz="1800" dirty="0" err="1">
                <a:solidFill>
                  <a:schemeClr val="accent2">
                    <a:lumMod val="10000"/>
                  </a:schemeClr>
                </a:solidFill>
              </a:rPr>
              <a:t>thắng</a:t>
            </a:r>
            <a:r>
              <a:rPr lang="en-US" sz="1800" dirty="0">
                <a:solidFill>
                  <a:schemeClr val="accent2">
                    <a:lumMod val="10000"/>
                  </a:schemeClr>
                </a:solidFill>
              </a:rPr>
              <a:t> </a:t>
            </a:r>
            <a:r>
              <a:rPr lang="en-US" sz="1800" dirty="0" err="1">
                <a:solidFill>
                  <a:schemeClr val="accent2">
                    <a:lumMod val="10000"/>
                  </a:schemeClr>
                </a:solidFill>
              </a:rPr>
              <a:t>của</a:t>
            </a:r>
            <a:r>
              <a:rPr lang="en-US" sz="1800" dirty="0">
                <a:solidFill>
                  <a:schemeClr val="accent2">
                    <a:lumMod val="10000"/>
                  </a:schemeClr>
                </a:solidFill>
              </a:rPr>
              <a:t> </a:t>
            </a:r>
            <a:r>
              <a:rPr lang="en-US" sz="1800" dirty="0" err="1">
                <a:solidFill>
                  <a:schemeClr val="accent2">
                    <a:lumMod val="10000"/>
                  </a:schemeClr>
                </a:solidFill>
              </a:rPr>
              <a:t>cái</a:t>
            </a:r>
            <a:r>
              <a:rPr lang="en-US" sz="1800" dirty="0">
                <a:solidFill>
                  <a:schemeClr val="accent2">
                    <a:lumMod val="10000"/>
                  </a:schemeClr>
                </a:solidFill>
              </a:rPr>
              <a:t> </a:t>
            </a:r>
            <a:r>
              <a:rPr lang="en-US" sz="1800" dirty="0" err="1">
                <a:solidFill>
                  <a:schemeClr val="accent2">
                    <a:lumMod val="10000"/>
                  </a:schemeClr>
                </a:solidFill>
              </a:rPr>
              <a:t>thiện</a:t>
            </a:r>
            <a:r>
              <a:rPr lang="en-US" sz="1800" dirty="0">
                <a:solidFill>
                  <a:schemeClr val="accent2">
                    <a:lumMod val="10000"/>
                  </a:schemeClr>
                </a:solidFill>
              </a:rPr>
              <a:t>.</a:t>
            </a:r>
          </a:p>
          <a:p>
            <a:pPr algn="just"/>
            <a:r>
              <a:rPr lang="en-US" sz="1800" dirty="0">
                <a:solidFill>
                  <a:schemeClr val="accent2">
                    <a:lumMod val="10000"/>
                  </a:schemeClr>
                </a:solidFill>
              </a:rPr>
              <a:t>-  Ý </a:t>
            </a:r>
            <a:r>
              <a:rPr lang="en-US" sz="1800" dirty="0" err="1">
                <a:solidFill>
                  <a:schemeClr val="accent2">
                    <a:lumMod val="10000"/>
                  </a:schemeClr>
                </a:solidFill>
              </a:rPr>
              <a:t>nghĩa</a:t>
            </a:r>
            <a:r>
              <a:rPr lang="en-US" sz="1800" dirty="0">
                <a:solidFill>
                  <a:schemeClr val="accent2">
                    <a:lumMod val="10000"/>
                  </a:schemeClr>
                </a:solidFill>
              </a:rPr>
              <a:t>:</a:t>
            </a:r>
          </a:p>
          <a:p>
            <a:pPr algn="just"/>
            <a:r>
              <a:rPr lang="en-US" sz="1800" dirty="0">
                <a:solidFill>
                  <a:schemeClr val="accent2">
                    <a:lumMod val="10000"/>
                  </a:schemeClr>
                </a:solidFill>
              </a:rPr>
              <a:t>+ </a:t>
            </a:r>
            <a:r>
              <a:rPr lang="en-US" sz="1800" dirty="0" err="1">
                <a:solidFill>
                  <a:schemeClr val="accent2">
                    <a:lumMod val="10000"/>
                  </a:schemeClr>
                </a:solidFill>
              </a:rPr>
              <a:t>Thể</a:t>
            </a:r>
            <a:r>
              <a:rPr lang="en-US" sz="1800" dirty="0">
                <a:solidFill>
                  <a:schemeClr val="accent2">
                    <a:lumMod val="10000"/>
                  </a:schemeClr>
                </a:solidFill>
              </a:rPr>
              <a:t> </a:t>
            </a:r>
            <a:r>
              <a:rPr lang="en-US" sz="1800" dirty="0" err="1">
                <a:solidFill>
                  <a:schemeClr val="accent2">
                    <a:lumMod val="10000"/>
                  </a:schemeClr>
                </a:solidFill>
              </a:rPr>
              <a:t>hiện</a:t>
            </a:r>
            <a:r>
              <a:rPr lang="en-US" sz="1800" dirty="0">
                <a:solidFill>
                  <a:schemeClr val="accent2">
                    <a:lumMod val="10000"/>
                  </a:schemeClr>
                </a:solidFill>
              </a:rPr>
              <a:t> </a:t>
            </a:r>
            <a:r>
              <a:rPr lang="en-US" sz="1800" dirty="0" err="1">
                <a:solidFill>
                  <a:schemeClr val="accent2">
                    <a:lumMod val="10000"/>
                  </a:schemeClr>
                </a:solidFill>
              </a:rPr>
              <a:t>ước</a:t>
            </a:r>
            <a:r>
              <a:rPr lang="en-US" sz="1800" dirty="0">
                <a:solidFill>
                  <a:schemeClr val="accent2">
                    <a:lumMod val="10000"/>
                  </a:schemeClr>
                </a:solidFill>
              </a:rPr>
              <a:t> </a:t>
            </a:r>
            <a:r>
              <a:rPr lang="en-US" sz="1800" dirty="0" err="1">
                <a:solidFill>
                  <a:schemeClr val="accent2">
                    <a:lumMod val="10000"/>
                  </a:schemeClr>
                </a:solidFill>
              </a:rPr>
              <a:t>mơ</a:t>
            </a:r>
            <a:r>
              <a:rPr lang="en-US" sz="1800" dirty="0">
                <a:solidFill>
                  <a:schemeClr val="accent2">
                    <a:lumMod val="10000"/>
                  </a:schemeClr>
                </a:solidFill>
              </a:rPr>
              <a:t>, </a:t>
            </a:r>
            <a:r>
              <a:rPr lang="en-US" sz="1800" dirty="0" err="1">
                <a:solidFill>
                  <a:schemeClr val="accent2">
                    <a:lumMod val="10000"/>
                  </a:schemeClr>
                </a:solidFill>
              </a:rPr>
              <a:t>khát</a:t>
            </a:r>
            <a:r>
              <a:rPr lang="en-US" sz="1800" dirty="0">
                <a:solidFill>
                  <a:schemeClr val="accent2">
                    <a:lumMod val="10000"/>
                  </a:schemeClr>
                </a:solidFill>
              </a:rPr>
              <a:t> </a:t>
            </a:r>
            <a:r>
              <a:rPr lang="en-US" sz="1800" dirty="0" err="1">
                <a:solidFill>
                  <a:schemeClr val="accent2">
                    <a:lumMod val="10000"/>
                  </a:schemeClr>
                </a:solidFill>
              </a:rPr>
              <a:t>vọng</a:t>
            </a:r>
            <a:r>
              <a:rPr lang="en-US" sz="1800" dirty="0">
                <a:solidFill>
                  <a:schemeClr val="accent2">
                    <a:lumMod val="10000"/>
                  </a:schemeClr>
                </a:solidFill>
              </a:rPr>
              <a:t> </a:t>
            </a:r>
            <a:r>
              <a:rPr lang="en-US" sz="1800" dirty="0" err="1">
                <a:solidFill>
                  <a:schemeClr val="accent2">
                    <a:lumMod val="10000"/>
                  </a:schemeClr>
                </a:solidFill>
              </a:rPr>
              <a:t>của</a:t>
            </a:r>
            <a:r>
              <a:rPr lang="en-US" sz="1800" dirty="0">
                <a:solidFill>
                  <a:schemeClr val="accent2">
                    <a:lumMod val="10000"/>
                  </a:schemeClr>
                </a:solidFill>
              </a:rPr>
              <a:t> </a:t>
            </a:r>
            <a:r>
              <a:rPr lang="en-US" sz="1800" dirty="0" err="1">
                <a:solidFill>
                  <a:schemeClr val="accent2">
                    <a:lumMod val="10000"/>
                  </a:schemeClr>
                </a:solidFill>
              </a:rPr>
              <a:t>nhân</a:t>
            </a:r>
            <a:r>
              <a:rPr lang="en-US" sz="1800" dirty="0">
                <a:solidFill>
                  <a:schemeClr val="accent2">
                    <a:lumMod val="10000"/>
                  </a:schemeClr>
                </a:solidFill>
              </a:rPr>
              <a:t> </a:t>
            </a:r>
            <a:r>
              <a:rPr lang="en-US" sz="1800" dirty="0" err="1">
                <a:solidFill>
                  <a:schemeClr val="accent2">
                    <a:lumMod val="10000"/>
                  </a:schemeClr>
                </a:solidFill>
              </a:rPr>
              <a:t>dân</a:t>
            </a:r>
            <a:r>
              <a:rPr lang="en-US" sz="1800" dirty="0">
                <a:solidFill>
                  <a:schemeClr val="accent2">
                    <a:lumMod val="10000"/>
                  </a:schemeClr>
                </a:solidFill>
              </a:rPr>
              <a:t> </a:t>
            </a:r>
            <a:r>
              <a:rPr lang="en-US" sz="1800" dirty="0" err="1">
                <a:solidFill>
                  <a:schemeClr val="accent2">
                    <a:lumMod val="10000"/>
                  </a:schemeClr>
                </a:solidFill>
              </a:rPr>
              <a:t>về</a:t>
            </a:r>
            <a:r>
              <a:rPr lang="en-US" sz="1800" dirty="0">
                <a:solidFill>
                  <a:schemeClr val="accent2">
                    <a:lumMod val="10000"/>
                  </a:schemeClr>
                </a:solidFill>
              </a:rPr>
              <a:t> </a:t>
            </a:r>
            <a:r>
              <a:rPr lang="en-US" sz="1800" dirty="0" err="1">
                <a:solidFill>
                  <a:schemeClr val="accent2">
                    <a:lumMod val="10000"/>
                  </a:schemeClr>
                </a:solidFill>
              </a:rPr>
              <a:t>một</a:t>
            </a:r>
            <a:r>
              <a:rPr lang="en-US" sz="1800" dirty="0">
                <a:solidFill>
                  <a:schemeClr val="accent2">
                    <a:lumMod val="10000"/>
                  </a:schemeClr>
                </a:solidFill>
              </a:rPr>
              <a:t> </a:t>
            </a:r>
            <a:r>
              <a:rPr lang="en-US" sz="1800" dirty="0" err="1">
                <a:solidFill>
                  <a:schemeClr val="accent2">
                    <a:lumMod val="10000"/>
                  </a:schemeClr>
                </a:solidFill>
              </a:rPr>
              <a:t>xã</a:t>
            </a:r>
            <a:r>
              <a:rPr lang="en-US" sz="1800" dirty="0">
                <a:solidFill>
                  <a:schemeClr val="accent2">
                    <a:lumMod val="10000"/>
                  </a:schemeClr>
                </a:solidFill>
              </a:rPr>
              <a:t> </a:t>
            </a:r>
            <a:r>
              <a:rPr lang="en-US" sz="1800" dirty="0" err="1">
                <a:solidFill>
                  <a:schemeClr val="accent2">
                    <a:lumMod val="10000"/>
                  </a:schemeClr>
                </a:solidFill>
              </a:rPr>
              <a:t>hội</a:t>
            </a:r>
            <a:r>
              <a:rPr lang="en-US" sz="1800" dirty="0">
                <a:solidFill>
                  <a:schemeClr val="accent2">
                    <a:lumMod val="10000"/>
                  </a:schemeClr>
                </a:solidFill>
              </a:rPr>
              <a:t> </a:t>
            </a:r>
            <a:r>
              <a:rPr lang="en-US" sz="1800" dirty="0" err="1">
                <a:solidFill>
                  <a:schemeClr val="accent2">
                    <a:lumMod val="10000"/>
                  </a:schemeClr>
                </a:solidFill>
              </a:rPr>
              <a:t>công</a:t>
            </a:r>
            <a:r>
              <a:rPr lang="en-US" sz="1800" dirty="0">
                <a:solidFill>
                  <a:schemeClr val="accent2">
                    <a:lumMod val="10000"/>
                  </a:schemeClr>
                </a:solidFill>
              </a:rPr>
              <a:t> </a:t>
            </a:r>
            <a:r>
              <a:rPr lang="en-US" sz="1800" dirty="0" err="1">
                <a:solidFill>
                  <a:schemeClr val="accent2">
                    <a:lumMod val="10000"/>
                  </a:schemeClr>
                </a:solidFill>
              </a:rPr>
              <a:t>bằng</a:t>
            </a:r>
            <a:r>
              <a:rPr lang="en-US" sz="1800" dirty="0">
                <a:solidFill>
                  <a:schemeClr val="accent2">
                    <a:lumMod val="10000"/>
                  </a:schemeClr>
                </a:solidFill>
              </a:rPr>
              <a:t>, </a:t>
            </a:r>
            <a:r>
              <a:rPr lang="en-US" sz="1800" dirty="0" err="1">
                <a:solidFill>
                  <a:schemeClr val="accent2">
                    <a:lumMod val="10000"/>
                  </a:schemeClr>
                </a:solidFill>
              </a:rPr>
              <a:t>tốt</a:t>
            </a:r>
            <a:r>
              <a:rPr lang="en-US" sz="1800" dirty="0">
                <a:solidFill>
                  <a:schemeClr val="accent2">
                    <a:lumMod val="10000"/>
                  </a:schemeClr>
                </a:solidFill>
              </a:rPr>
              <a:t> </a:t>
            </a:r>
            <a:r>
              <a:rPr lang="en-US" sz="1800" dirty="0" err="1">
                <a:solidFill>
                  <a:schemeClr val="accent2">
                    <a:lumMod val="10000"/>
                  </a:schemeClr>
                </a:solidFill>
              </a:rPr>
              <a:t>đẹp</a:t>
            </a:r>
            <a:r>
              <a:rPr lang="en-US" sz="1800" dirty="0">
                <a:solidFill>
                  <a:schemeClr val="accent2">
                    <a:lumMod val="10000"/>
                  </a:schemeClr>
                </a:solidFill>
              </a:rPr>
              <a:t>.</a:t>
            </a:r>
          </a:p>
          <a:p>
            <a:pPr algn="just"/>
            <a:r>
              <a:rPr lang="en-US" sz="1800" dirty="0">
                <a:solidFill>
                  <a:schemeClr val="accent2">
                    <a:lumMod val="10000"/>
                  </a:schemeClr>
                </a:solidFill>
              </a:rPr>
              <a:t>+ </a:t>
            </a:r>
            <a:r>
              <a:rPr lang="en-US" sz="1800" dirty="0" err="1">
                <a:solidFill>
                  <a:schemeClr val="accent2">
                    <a:lumMod val="10000"/>
                  </a:schemeClr>
                </a:solidFill>
              </a:rPr>
              <a:t>Góp</a:t>
            </a:r>
            <a:r>
              <a:rPr lang="en-US" sz="1800" dirty="0">
                <a:solidFill>
                  <a:schemeClr val="accent2">
                    <a:lumMod val="10000"/>
                  </a:schemeClr>
                </a:solidFill>
              </a:rPr>
              <a:t> </a:t>
            </a:r>
            <a:r>
              <a:rPr lang="en-US" sz="1800" dirty="0" err="1">
                <a:solidFill>
                  <a:schemeClr val="accent2">
                    <a:lumMod val="10000"/>
                  </a:schemeClr>
                </a:solidFill>
              </a:rPr>
              <a:t>phần</a:t>
            </a:r>
            <a:r>
              <a:rPr lang="en-US" sz="1800" dirty="0">
                <a:solidFill>
                  <a:schemeClr val="accent2">
                    <a:lumMod val="10000"/>
                  </a:schemeClr>
                </a:solidFill>
              </a:rPr>
              <a:t> </a:t>
            </a:r>
            <a:r>
              <a:rPr lang="en-US" sz="1800" dirty="0" err="1">
                <a:solidFill>
                  <a:schemeClr val="accent2">
                    <a:lumMod val="10000"/>
                  </a:schemeClr>
                </a:solidFill>
              </a:rPr>
              <a:t>giáo</a:t>
            </a:r>
            <a:r>
              <a:rPr lang="en-US" sz="1800" dirty="0">
                <a:solidFill>
                  <a:schemeClr val="accent2">
                    <a:lumMod val="10000"/>
                  </a:schemeClr>
                </a:solidFill>
              </a:rPr>
              <a:t> </a:t>
            </a:r>
            <a:r>
              <a:rPr lang="en-US" sz="1800" dirty="0" err="1">
                <a:solidFill>
                  <a:schemeClr val="accent2">
                    <a:lumMod val="10000"/>
                  </a:schemeClr>
                </a:solidFill>
              </a:rPr>
              <a:t>dục</a:t>
            </a:r>
            <a:r>
              <a:rPr lang="en-US" sz="1800" dirty="0">
                <a:solidFill>
                  <a:schemeClr val="accent2">
                    <a:lumMod val="10000"/>
                  </a:schemeClr>
                </a:solidFill>
              </a:rPr>
              <a:t> </a:t>
            </a:r>
            <a:r>
              <a:rPr lang="en-US" sz="1800" dirty="0" err="1">
                <a:solidFill>
                  <a:schemeClr val="accent2">
                    <a:lumMod val="10000"/>
                  </a:schemeClr>
                </a:solidFill>
              </a:rPr>
              <a:t>đạo</a:t>
            </a:r>
            <a:r>
              <a:rPr lang="en-US" sz="1800" dirty="0">
                <a:solidFill>
                  <a:schemeClr val="accent2">
                    <a:lumMod val="10000"/>
                  </a:schemeClr>
                </a:solidFill>
              </a:rPr>
              <a:t> </a:t>
            </a:r>
            <a:r>
              <a:rPr lang="en-US" sz="1800" dirty="0" err="1">
                <a:solidFill>
                  <a:schemeClr val="accent2">
                    <a:lumMod val="10000"/>
                  </a:schemeClr>
                </a:solidFill>
              </a:rPr>
              <a:t>đức</a:t>
            </a:r>
            <a:r>
              <a:rPr lang="en-US" sz="1800" dirty="0">
                <a:solidFill>
                  <a:schemeClr val="accent2">
                    <a:lumMod val="10000"/>
                  </a:schemeClr>
                </a:solidFill>
              </a:rPr>
              <a:t>, </a:t>
            </a:r>
            <a:r>
              <a:rPr lang="en-US" sz="1800" dirty="0" err="1">
                <a:solidFill>
                  <a:schemeClr val="accent2">
                    <a:lumMod val="10000"/>
                  </a:schemeClr>
                </a:solidFill>
              </a:rPr>
              <a:t>rèn</a:t>
            </a:r>
            <a:r>
              <a:rPr lang="en-US" sz="1800" dirty="0">
                <a:solidFill>
                  <a:schemeClr val="accent2">
                    <a:lumMod val="10000"/>
                  </a:schemeClr>
                </a:solidFill>
              </a:rPr>
              <a:t> </a:t>
            </a:r>
            <a:r>
              <a:rPr lang="en-US" sz="1800" dirty="0" err="1">
                <a:solidFill>
                  <a:schemeClr val="accent2">
                    <a:lumMod val="10000"/>
                  </a:schemeClr>
                </a:solidFill>
              </a:rPr>
              <a:t>luyện</a:t>
            </a:r>
            <a:r>
              <a:rPr lang="en-US" sz="1800" dirty="0">
                <a:solidFill>
                  <a:schemeClr val="accent2">
                    <a:lumMod val="10000"/>
                  </a:schemeClr>
                </a:solidFill>
              </a:rPr>
              <a:t> </a:t>
            </a:r>
            <a:r>
              <a:rPr lang="en-US" sz="1800" dirty="0" err="1">
                <a:solidFill>
                  <a:schemeClr val="accent2">
                    <a:lumMod val="10000"/>
                  </a:schemeClr>
                </a:solidFill>
              </a:rPr>
              <a:t>phẩm</a:t>
            </a:r>
            <a:r>
              <a:rPr lang="en-US" sz="1800" dirty="0">
                <a:solidFill>
                  <a:schemeClr val="accent2">
                    <a:lumMod val="10000"/>
                  </a:schemeClr>
                </a:solidFill>
              </a:rPr>
              <a:t> </a:t>
            </a:r>
            <a:r>
              <a:rPr lang="en-US" sz="1800" dirty="0" err="1">
                <a:solidFill>
                  <a:schemeClr val="accent2">
                    <a:lumMod val="10000"/>
                  </a:schemeClr>
                </a:solidFill>
              </a:rPr>
              <a:t>chất</a:t>
            </a:r>
            <a:r>
              <a:rPr lang="en-US" sz="1800" dirty="0">
                <a:solidFill>
                  <a:schemeClr val="accent2">
                    <a:lumMod val="10000"/>
                  </a:schemeClr>
                </a:solidFill>
              </a:rPr>
              <a:t> </a:t>
            </a:r>
            <a:r>
              <a:rPr lang="en-US" sz="1800" dirty="0" err="1">
                <a:solidFill>
                  <a:schemeClr val="accent2">
                    <a:lumMod val="10000"/>
                  </a:schemeClr>
                </a:solidFill>
              </a:rPr>
              <a:t>tốt</a:t>
            </a:r>
            <a:r>
              <a:rPr lang="en-US" sz="1800" dirty="0">
                <a:solidFill>
                  <a:schemeClr val="accent2">
                    <a:lumMod val="10000"/>
                  </a:schemeClr>
                </a:solidFill>
              </a:rPr>
              <a:t> </a:t>
            </a:r>
            <a:r>
              <a:rPr lang="en-US" sz="1800" dirty="0" err="1">
                <a:solidFill>
                  <a:schemeClr val="accent2">
                    <a:lumMod val="10000"/>
                  </a:schemeClr>
                </a:solidFill>
              </a:rPr>
              <a:t>đẹp</a:t>
            </a:r>
            <a:r>
              <a:rPr lang="en-US" sz="1800" dirty="0">
                <a:solidFill>
                  <a:schemeClr val="accent2">
                    <a:lumMod val="10000"/>
                  </a:schemeClr>
                </a:solidFill>
              </a:rPr>
              <a:t> </a:t>
            </a:r>
            <a:r>
              <a:rPr lang="en-US" sz="1800" dirty="0" err="1">
                <a:solidFill>
                  <a:schemeClr val="accent2">
                    <a:lumMod val="10000"/>
                  </a:schemeClr>
                </a:solidFill>
              </a:rPr>
              <a:t>cho</a:t>
            </a:r>
            <a:r>
              <a:rPr lang="en-US" sz="1800" dirty="0">
                <a:solidFill>
                  <a:schemeClr val="accent2">
                    <a:lumMod val="10000"/>
                  </a:schemeClr>
                </a:solidFill>
              </a:rPr>
              <a:t> con </a:t>
            </a:r>
            <a:r>
              <a:rPr lang="en-US" sz="1800" dirty="0" err="1">
                <a:solidFill>
                  <a:schemeClr val="accent2">
                    <a:lumMod val="10000"/>
                  </a:schemeClr>
                </a:solidFill>
              </a:rPr>
              <a:t>người</a:t>
            </a:r>
            <a:r>
              <a:rPr lang="en-US" sz="1800" dirty="0">
                <a:solidFill>
                  <a:schemeClr val="accent2">
                    <a:lumMod val="10000"/>
                  </a:schemeClr>
                </a:solidFill>
              </a:rPr>
              <a:t>.</a:t>
            </a:r>
          </a:p>
          <a:p>
            <a:pPr algn="just"/>
            <a:r>
              <a:rPr lang="en-US" sz="1800" dirty="0">
                <a:solidFill>
                  <a:schemeClr val="accent2">
                    <a:lumMod val="10000"/>
                  </a:schemeClr>
                </a:solidFill>
              </a:rPr>
              <a:t>+ </a:t>
            </a:r>
            <a:r>
              <a:rPr lang="en-US" sz="1800" dirty="0" err="1">
                <a:solidFill>
                  <a:schemeClr val="accent2">
                    <a:lumMod val="10000"/>
                  </a:schemeClr>
                </a:solidFill>
              </a:rPr>
              <a:t>Có</a:t>
            </a:r>
            <a:r>
              <a:rPr lang="en-US" sz="1800" dirty="0">
                <a:solidFill>
                  <a:schemeClr val="accent2">
                    <a:lumMod val="10000"/>
                  </a:schemeClr>
                </a:solidFill>
              </a:rPr>
              <a:t> </a:t>
            </a:r>
            <a:r>
              <a:rPr lang="en-US" sz="1800" dirty="0" err="1">
                <a:solidFill>
                  <a:schemeClr val="accent2">
                    <a:lumMod val="10000"/>
                  </a:schemeClr>
                </a:solidFill>
              </a:rPr>
              <a:t>giá</a:t>
            </a:r>
            <a:r>
              <a:rPr lang="en-US" sz="1800" dirty="0">
                <a:solidFill>
                  <a:schemeClr val="accent2">
                    <a:lumMod val="10000"/>
                  </a:schemeClr>
                </a:solidFill>
              </a:rPr>
              <a:t> </a:t>
            </a:r>
            <a:r>
              <a:rPr lang="en-US" sz="1800" dirty="0" err="1">
                <a:solidFill>
                  <a:schemeClr val="accent2">
                    <a:lumMod val="10000"/>
                  </a:schemeClr>
                </a:solidFill>
              </a:rPr>
              <a:t>trị</a:t>
            </a:r>
            <a:r>
              <a:rPr lang="en-US" sz="1800" dirty="0">
                <a:solidFill>
                  <a:schemeClr val="accent2">
                    <a:lumMod val="10000"/>
                  </a:schemeClr>
                </a:solidFill>
              </a:rPr>
              <a:t> </a:t>
            </a:r>
            <a:r>
              <a:rPr lang="en-US" sz="1800" dirty="0" err="1">
                <a:solidFill>
                  <a:schemeClr val="accent2">
                    <a:lumMod val="10000"/>
                  </a:schemeClr>
                </a:solidFill>
              </a:rPr>
              <a:t>nhân</a:t>
            </a:r>
            <a:r>
              <a:rPr lang="en-US" sz="1800" dirty="0">
                <a:solidFill>
                  <a:schemeClr val="accent2">
                    <a:lumMod val="10000"/>
                  </a:schemeClr>
                </a:solidFill>
              </a:rPr>
              <a:t> </a:t>
            </a:r>
            <a:r>
              <a:rPr lang="en-US" sz="1800" dirty="0" err="1">
                <a:solidFill>
                  <a:schemeClr val="accent2">
                    <a:lumMod val="10000"/>
                  </a:schemeClr>
                </a:solidFill>
              </a:rPr>
              <a:t>đạo</a:t>
            </a:r>
            <a:r>
              <a:rPr lang="en-US" sz="1800" dirty="0">
                <a:solidFill>
                  <a:schemeClr val="accent2">
                    <a:lumMod val="10000"/>
                  </a:schemeClr>
                </a:solidFill>
              </a:rPr>
              <a:t> </a:t>
            </a:r>
            <a:r>
              <a:rPr lang="en-US" sz="1800" dirty="0" err="1">
                <a:solidFill>
                  <a:schemeClr val="accent2">
                    <a:lumMod val="10000"/>
                  </a:schemeClr>
                </a:solidFill>
              </a:rPr>
              <a:t>sâu</a:t>
            </a:r>
            <a:r>
              <a:rPr lang="en-US" sz="1800" dirty="0">
                <a:solidFill>
                  <a:schemeClr val="accent2">
                    <a:lumMod val="10000"/>
                  </a:schemeClr>
                </a:solidFill>
              </a:rPr>
              <a:t> </a:t>
            </a:r>
            <a:r>
              <a:rPr lang="en-US" sz="1800" dirty="0" err="1">
                <a:solidFill>
                  <a:schemeClr val="accent2">
                    <a:lumMod val="10000"/>
                  </a:schemeClr>
                </a:solidFill>
              </a:rPr>
              <a:t>sắc</a:t>
            </a:r>
            <a:r>
              <a:rPr lang="en-US" sz="1800" dirty="0">
                <a:solidFill>
                  <a:schemeClr val="accent2">
                    <a:lumMod val="10000"/>
                  </a:schemeClr>
                </a:solidFill>
              </a:rPr>
              <a:t>, </a:t>
            </a:r>
            <a:r>
              <a:rPr lang="en-US" sz="1800" dirty="0" err="1">
                <a:solidFill>
                  <a:schemeClr val="accent2">
                    <a:lumMod val="10000"/>
                  </a:schemeClr>
                </a:solidFill>
              </a:rPr>
              <a:t>trường</a:t>
            </a:r>
            <a:r>
              <a:rPr lang="en-US" sz="1800" dirty="0">
                <a:solidFill>
                  <a:schemeClr val="accent2">
                    <a:lumMod val="10000"/>
                  </a:schemeClr>
                </a:solidFill>
              </a:rPr>
              <a:t> </a:t>
            </a:r>
            <a:r>
              <a:rPr lang="en-US" sz="1800" dirty="0" err="1">
                <a:solidFill>
                  <a:schemeClr val="accent2">
                    <a:lumMod val="10000"/>
                  </a:schemeClr>
                </a:solidFill>
              </a:rPr>
              <a:t>tồn</a:t>
            </a:r>
            <a:r>
              <a:rPr lang="en-US" sz="1800" dirty="0">
                <a:solidFill>
                  <a:schemeClr val="accent2">
                    <a:lumMod val="10000"/>
                  </a:schemeClr>
                </a:solidFill>
              </a:rPr>
              <a:t> </a:t>
            </a:r>
            <a:r>
              <a:rPr lang="en-US" sz="1800" dirty="0" err="1">
                <a:solidFill>
                  <a:schemeClr val="accent2">
                    <a:lumMod val="10000"/>
                  </a:schemeClr>
                </a:solidFill>
              </a:rPr>
              <a:t>cùng</a:t>
            </a:r>
            <a:r>
              <a:rPr lang="en-US" sz="1800" dirty="0">
                <a:solidFill>
                  <a:schemeClr val="accent2">
                    <a:lumMod val="10000"/>
                  </a:schemeClr>
                </a:solidFill>
              </a:rPr>
              <a:t> </a:t>
            </a:r>
            <a:r>
              <a:rPr lang="en-US" sz="1800" dirty="0" err="1">
                <a:solidFill>
                  <a:schemeClr val="accent2">
                    <a:lumMod val="10000"/>
                  </a:schemeClr>
                </a:solidFill>
              </a:rPr>
              <a:t>thời</a:t>
            </a:r>
            <a:r>
              <a:rPr lang="en-US" sz="1800" dirty="0">
                <a:solidFill>
                  <a:schemeClr val="accent2">
                    <a:lumMod val="10000"/>
                  </a:schemeClr>
                </a:solidFill>
              </a:rPr>
              <a:t> </a:t>
            </a:r>
            <a:r>
              <a:rPr lang="en-US" sz="1800" dirty="0" err="1">
                <a:solidFill>
                  <a:schemeClr val="accent2">
                    <a:lumMod val="10000"/>
                  </a:schemeClr>
                </a:solidFill>
              </a:rPr>
              <a:t>gian</a:t>
            </a:r>
            <a:r>
              <a:rPr lang="en-US" sz="1800" dirty="0">
                <a:solidFill>
                  <a:schemeClr val="accent2">
                    <a:lumMod val="10000"/>
                  </a:schemeClr>
                </a:solidFill>
              </a:rPr>
              <a:t>.</a:t>
            </a:r>
          </a:p>
        </p:txBody>
      </p:sp>
    </p:spTree>
    <p:extLst>
      <p:ext uri="{BB962C8B-B14F-4D97-AF65-F5344CB8AC3E}">
        <p14:creationId xmlns:p14="http://schemas.microsoft.com/office/powerpoint/2010/main" val="197361575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300" fill="hold"/>
                                        <p:tgtEl>
                                          <p:spTgt spid="35"/>
                                        </p:tgtEl>
                                        <p:attrNameLst>
                                          <p:attrName>ppt_w</p:attrName>
                                        </p:attrNameLst>
                                      </p:cBhvr>
                                      <p:tavLst>
                                        <p:tav tm="0">
                                          <p:val>
                                            <p:fltVal val="0"/>
                                          </p:val>
                                        </p:tav>
                                        <p:tav tm="100000">
                                          <p:val>
                                            <p:strVal val="#ppt_w"/>
                                          </p:val>
                                        </p:tav>
                                      </p:tavLst>
                                    </p:anim>
                                    <p:anim calcmode="lin" valueType="num">
                                      <p:cBhvr>
                                        <p:cTn id="8" dur="300" fill="hold"/>
                                        <p:tgtEl>
                                          <p:spTgt spid="35"/>
                                        </p:tgtEl>
                                        <p:attrNameLst>
                                          <p:attrName>ppt_h</p:attrName>
                                        </p:attrNameLst>
                                      </p:cBhvr>
                                      <p:tavLst>
                                        <p:tav tm="0">
                                          <p:val>
                                            <p:fltVal val="0"/>
                                          </p:val>
                                        </p:tav>
                                        <p:tav tm="100000">
                                          <p:val>
                                            <p:strVal val="#ppt_h"/>
                                          </p:val>
                                        </p:tav>
                                      </p:tavLst>
                                    </p:anim>
                                    <p:animEffect transition="in" filter="fade">
                                      <p:cBhvr>
                                        <p:cTn id="9" dur="300"/>
                                        <p:tgtEl>
                                          <p:spTgt spid="35"/>
                                        </p:tgtEl>
                                      </p:cBhvr>
                                    </p:animEffect>
                                  </p:childTnLst>
                                </p:cTn>
                              </p:par>
                            </p:childTnLst>
                          </p:cTn>
                        </p:par>
                        <p:par>
                          <p:cTn id="10" fill="hold">
                            <p:stCondLst>
                              <p:cond delay="3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3"/>
                                        </p:tgtEl>
                                        <p:attrNameLst>
                                          <p:attrName>style.visibility</p:attrName>
                                        </p:attrNameLst>
                                      </p:cBhvr>
                                      <p:to>
                                        <p:strVal val="visible"/>
                                      </p:to>
                                    </p:set>
                                    <p:anim calcmode="lin" valueType="num">
                                      <p:cBhvr>
                                        <p:cTn id="13" dur="4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33"/>
                                        </p:tgtEl>
                                        <p:attrNameLst>
                                          <p:attrName>ppt_y</p:attrName>
                                        </p:attrNameLst>
                                      </p:cBhvr>
                                      <p:tavLst>
                                        <p:tav tm="0">
                                          <p:val>
                                            <p:strVal val="#ppt_y"/>
                                          </p:val>
                                        </p:tav>
                                        <p:tav tm="100000">
                                          <p:val>
                                            <p:strVal val="#ppt_y"/>
                                          </p:val>
                                        </p:tav>
                                      </p:tavLst>
                                    </p:anim>
                                    <p:anim calcmode="lin" valueType="num">
                                      <p:cBhvr>
                                        <p:cTn id="15" dur="4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4001" cy="5145088"/>
          </a:xfrm>
          <a:prstGeom prst="rect">
            <a:avLst/>
          </a:prstGeom>
        </p:spPr>
      </p:pic>
    </p:spTree>
    <p:extLst>
      <p:ext uri="{BB962C8B-B14F-4D97-AF65-F5344CB8AC3E}">
        <p14:creationId xmlns:p14="http://schemas.microsoft.com/office/powerpoint/2010/main" val="277440782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矩形 39"/>
          <p:cNvSpPr/>
          <p:nvPr/>
        </p:nvSpPr>
        <p:spPr>
          <a:xfrm>
            <a:off x="1" y="5064415"/>
            <a:ext cx="9142810" cy="78540"/>
          </a:xfrm>
          <a:prstGeom prst="rect">
            <a:avLst/>
          </a:prstGeom>
          <a:solidFill>
            <a:srgbClr val="922E17"/>
          </a:solidFill>
          <a:ln w="9525">
            <a:noFill/>
          </a:ln>
        </p:spPr>
        <p:txBody>
          <a:bodyPr/>
          <a:lstStyle/>
          <a:p>
            <a:pPr defTabSz="685434" fontAlgn="base">
              <a:spcBef>
                <a:spcPct val="0"/>
              </a:spcBef>
              <a:spcAft>
                <a:spcPct val="0"/>
              </a:spcAft>
            </a:pPr>
            <a:endParaRPr lang="zh-CN" altLang="en-US" sz="1349" dirty="0">
              <a:solidFill>
                <a:srgbClr val="424554"/>
              </a:solidFill>
              <a:ea typeface="宋体" panose="02010600030101010101" pitchFamily="2" charset="-122"/>
            </a:endParaRPr>
          </a:p>
        </p:txBody>
      </p:sp>
      <p:sp>
        <p:nvSpPr>
          <p:cNvPr id="33" name="TextBox 31"/>
          <p:cNvSpPr txBox="1"/>
          <p:nvPr/>
        </p:nvSpPr>
        <p:spPr>
          <a:xfrm>
            <a:off x="698500" y="96838"/>
            <a:ext cx="5208588" cy="523875"/>
          </a:xfrm>
          <a:prstGeom prst="rect">
            <a:avLst/>
          </a:prstGeom>
          <a:noFill/>
          <a:ln w="9525">
            <a:noFill/>
          </a:ln>
        </p:spPr>
        <p:txBody>
          <a:bodyPr>
            <a:spAutoFit/>
          </a:bodyPr>
          <a:lstStyle/>
          <a:p>
            <a:pPr lvl="0" eaLnBrk="1" hangingPunct="1"/>
            <a:r>
              <a:rPr lang="en-US" altLang="zh-CN" sz="2800" b="1" dirty="0">
                <a:solidFill>
                  <a:schemeClr val="bg2"/>
                </a:solidFill>
                <a:latin typeface="Times New Roman" panose="02020603050405020304" pitchFamily="18" charset="0"/>
                <a:ea typeface="微软雅黑" panose="020B0503020204020204" pitchFamily="34" charset="-122"/>
                <a:cs typeface="Times New Roman" panose="02020603050405020304" pitchFamily="18" charset="0"/>
              </a:rPr>
              <a:t>HOẠT ĐỘNG I: MỞ ĐẦU</a:t>
            </a:r>
            <a:endParaRPr lang="zh-CN" altLang="en-US" sz="2800" b="1" dirty="0">
              <a:solidFill>
                <a:schemeClr val="bg2"/>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5" name="Freeform 5"/>
          <p:cNvSpPr>
            <a:spLocks noEditPoints="1"/>
          </p:cNvSpPr>
          <p:nvPr/>
        </p:nvSpPr>
        <p:spPr>
          <a:xfrm>
            <a:off x="204788" y="112713"/>
            <a:ext cx="493712"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rgbClr val="922E17"/>
          </a:solidFill>
          <a:ln w="9525">
            <a:noFill/>
          </a:ln>
        </p:spPr>
        <p:txBody>
          <a:bodyPr/>
          <a:lstStyle/>
          <a:p>
            <a:endParaRPr lang="zh-CN" altLang="en-US"/>
          </a:p>
        </p:txBody>
      </p:sp>
      <p:sp>
        <p:nvSpPr>
          <p:cNvPr id="16" name="Oval 8"/>
          <p:cNvSpPr/>
          <p:nvPr/>
        </p:nvSpPr>
        <p:spPr>
          <a:xfrm>
            <a:off x="182125" y="893146"/>
            <a:ext cx="2413331" cy="2413331"/>
          </a:xfrm>
          <a:prstGeom prst="ellipse">
            <a:avLst/>
          </a:prstGeom>
          <a:blipFill rotWithShape="1">
            <a:blip r:embed="rId2"/>
            <a:stretch>
              <a:fillRect/>
            </a:stretch>
          </a:blipFill>
          <a:ln w="9">
            <a:noFill/>
          </a:ln>
        </p:spPr>
        <p:txBody>
          <a:bodyPr/>
          <a:lstStyle/>
          <a:p>
            <a:pPr lvl="0" eaLnBrk="1" hangingPunct="1"/>
            <a:endParaRPr lang="zh-CN" altLang="en-US" sz="1012" dirty="0">
              <a:solidFill>
                <a:schemeClr val="accent1"/>
              </a:solidFill>
            </a:endParaRPr>
          </a:p>
        </p:txBody>
      </p:sp>
      <p:graphicFrame>
        <p:nvGraphicFramePr>
          <p:cNvPr id="2" name="Table 1">
            <a:extLst>
              <a:ext uri="{FF2B5EF4-FFF2-40B4-BE49-F238E27FC236}">
                <a16:creationId xmlns:a16="http://schemas.microsoft.com/office/drawing/2014/main" id="{6BC6D12F-1070-C859-1CD2-2FF77B7C13C9}"/>
              </a:ext>
            </a:extLst>
          </p:cNvPr>
          <p:cNvGraphicFramePr>
            <a:graphicFrameLocks noGrp="1"/>
          </p:cNvGraphicFramePr>
          <p:nvPr>
            <p:extLst>
              <p:ext uri="{D42A27DB-BD31-4B8C-83A1-F6EECF244321}">
                <p14:modId xmlns:p14="http://schemas.microsoft.com/office/powerpoint/2010/main" val="1364324557"/>
              </p:ext>
            </p:extLst>
          </p:nvPr>
        </p:nvGraphicFramePr>
        <p:xfrm>
          <a:off x="2852301" y="596662"/>
          <a:ext cx="6109574" cy="4451587"/>
        </p:xfrm>
        <a:graphic>
          <a:graphicData uri="http://schemas.openxmlformats.org/drawingml/2006/table">
            <a:tbl>
              <a:tblPr firstRow="1" firstCol="1" bandRow="1">
                <a:tableStyleId>{21E4AEA4-8DFA-4A89-87EB-49C32662AFE0}</a:tableStyleId>
              </a:tblPr>
              <a:tblGrid>
                <a:gridCol w="2036116">
                  <a:extLst>
                    <a:ext uri="{9D8B030D-6E8A-4147-A177-3AD203B41FA5}">
                      <a16:colId xmlns:a16="http://schemas.microsoft.com/office/drawing/2014/main" val="4281200916"/>
                    </a:ext>
                  </a:extLst>
                </a:gridCol>
                <a:gridCol w="2036729">
                  <a:extLst>
                    <a:ext uri="{9D8B030D-6E8A-4147-A177-3AD203B41FA5}">
                      <a16:colId xmlns:a16="http://schemas.microsoft.com/office/drawing/2014/main" val="416810018"/>
                    </a:ext>
                  </a:extLst>
                </a:gridCol>
                <a:gridCol w="2036729">
                  <a:extLst>
                    <a:ext uri="{9D8B030D-6E8A-4147-A177-3AD203B41FA5}">
                      <a16:colId xmlns:a16="http://schemas.microsoft.com/office/drawing/2014/main" val="12066614"/>
                    </a:ext>
                  </a:extLst>
                </a:gridCol>
              </a:tblGrid>
              <a:tr h="317971">
                <a:tc>
                  <a:txBody>
                    <a:bodyPr/>
                    <a:lstStyle/>
                    <a:p>
                      <a:pPr indent="254000" algn="ctr"/>
                      <a:r>
                        <a:rPr lang="en-US" sz="2000" kern="100" dirty="0">
                          <a:solidFill>
                            <a:srgbClr val="FF0000"/>
                          </a:solidFill>
                          <a:effectLst/>
                        </a:rPr>
                        <a:t>K</a:t>
                      </a:r>
                      <a:endParaRPr lang="en-US" sz="2000" kern="100"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54000" algn="ctr"/>
                      <a:r>
                        <a:rPr lang="en-US" sz="2000" kern="100" dirty="0">
                          <a:solidFill>
                            <a:srgbClr val="FF0000"/>
                          </a:solidFill>
                          <a:effectLst/>
                        </a:rPr>
                        <a:t>W</a:t>
                      </a:r>
                      <a:endParaRPr lang="en-US" sz="2000" kern="100"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54000" algn="ctr"/>
                      <a:r>
                        <a:rPr lang="en-US" sz="2000" kern="100" dirty="0">
                          <a:solidFill>
                            <a:srgbClr val="FF0000"/>
                          </a:solidFill>
                          <a:effectLst/>
                        </a:rPr>
                        <a:t>L</a:t>
                      </a:r>
                      <a:endParaRPr lang="en-US" sz="2000" kern="100"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667414"/>
                  </a:ext>
                </a:extLst>
              </a:tr>
              <a:tr h="4133616">
                <a:tc>
                  <a:txBody>
                    <a:bodyPr/>
                    <a:lstStyle/>
                    <a:p>
                      <a:pPr indent="254000" algn="just"/>
                      <a:r>
                        <a:rPr lang="en-US" sz="2000" b="1" kern="100" dirty="0" err="1">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Ghi</a:t>
                      </a:r>
                      <a:r>
                        <a:rPr lang="en-US" sz="2000" b="1" kern="100" dirty="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000" b="1" kern="100" dirty="0" err="1">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lại</a:t>
                      </a:r>
                      <a:r>
                        <a:rPr lang="en-US" sz="2000" b="1" kern="100" dirty="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000" b="1" kern="100" dirty="0" err="1">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những</a:t>
                      </a:r>
                      <a:r>
                        <a:rPr lang="en-US" sz="2000" b="1" kern="100" dirty="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000" b="1" kern="100" dirty="0" err="1">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điều</a:t>
                      </a:r>
                      <a:r>
                        <a:rPr lang="en-US" sz="2000" b="1" kern="100" dirty="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000" b="1" kern="100" dirty="0" err="1">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em</a:t>
                      </a:r>
                      <a:r>
                        <a:rPr lang="en-US" sz="2000" b="1" kern="100" dirty="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000" b="1" kern="100" dirty="0" err="1">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đã</a:t>
                      </a:r>
                      <a:r>
                        <a:rPr lang="en-US" sz="2000" b="1" kern="100" dirty="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000" b="1" kern="100" dirty="0" err="1">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biết</a:t>
                      </a:r>
                      <a:r>
                        <a:rPr lang="en-US" sz="2000" b="1" kern="100" dirty="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000" b="1" kern="100" dirty="0" err="1">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về</a:t>
                      </a:r>
                      <a:r>
                        <a:rPr lang="en-US" sz="2000" b="1" kern="100" dirty="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000" b="1" kern="100" dirty="0" err="1">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phẩm</a:t>
                      </a:r>
                      <a:r>
                        <a:rPr lang="en-US" sz="2000" b="1" kern="100" dirty="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000" b="1" kern="100" dirty="0" err="1">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chất</a:t>
                      </a:r>
                      <a:r>
                        <a:rPr lang="en-US" sz="2000" b="1" kern="100" dirty="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000" b="1" kern="100" dirty="0" err="1">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của</a:t>
                      </a:r>
                      <a:r>
                        <a:rPr lang="en-US" sz="2000" b="1" kern="100" dirty="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000" b="1" kern="100" dirty="0" err="1">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các</a:t>
                      </a:r>
                      <a:r>
                        <a:rPr lang="en-US" sz="2000" b="1" kern="100" dirty="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000" b="1" kern="100" dirty="0" err="1">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nhân</a:t>
                      </a:r>
                      <a:r>
                        <a:rPr lang="en-US" sz="2000" b="1" kern="100" dirty="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000" b="1" kern="100" dirty="0" err="1">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vật</a:t>
                      </a:r>
                      <a:r>
                        <a:rPr lang="en-US" sz="2000" b="1" kern="100" dirty="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000" b="1" kern="100" dirty="0" err="1">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Thạch</a:t>
                      </a:r>
                      <a:r>
                        <a:rPr lang="en-US" sz="2000" b="1" kern="100" dirty="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 Sanh, </a:t>
                      </a:r>
                      <a:r>
                        <a:rPr lang="en-US" sz="2000" b="1" kern="100" dirty="0" err="1">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Tấm</a:t>
                      </a:r>
                      <a:r>
                        <a:rPr lang="en-US" sz="2000" b="1" kern="100" dirty="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000" b="1" kern="100" dirty="0" err="1">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Sọ</a:t>
                      </a:r>
                      <a:r>
                        <a:rPr lang="en-US" sz="2000" b="1" kern="100" dirty="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000" b="1" kern="100" dirty="0" err="1">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Dừa</a:t>
                      </a:r>
                      <a:r>
                        <a:rPr lang="en-US" sz="2000" b="1" kern="100" dirty="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000" b="1" kern="100" dirty="0" err="1">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và</a:t>
                      </a:r>
                      <a:r>
                        <a:rPr lang="en-US" sz="2000" b="1" kern="100" dirty="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000" b="1" kern="100" dirty="0" err="1">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kết</a:t>
                      </a:r>
                      <a:r>
                        <a:rPr lang="en-US" sz="2000" b="1" kern="100" dirty="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000" b="1" kern="100" dirty="0" err="1">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thúc</a:t>
                      </a:r>
                      <a:r>
                        <a:rPr lang="en-US" sz="2000" b="1" kern="100" dirty="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000" b="1" kern="100" dirty="0" err="1">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các</a:t>
                      </a:r>
                      <a:r>
                        <a:rPr lang="en-US" sz="2000" b="1" kern="100" dirty="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000" b="1" kern="100" dirty="0" err="1">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truyện</a:t>
                      </a:r>
                      <a:r>
                        <a:rPr lang="en-US" sz="2000" b="1" kern="100" dirty="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000" b="1" kern="100" dirty="0" err="1">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cổ</a:t>
                      </a:r>
                      <a:r>
                        <a:rPr lang="en-US" sz="2000" b="1" kern="100" dirty="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000" b="1" kern="100" dirty="0" err="1">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tích</a:t>
                      </a:r>
                      <a:r>
                        <a:rPr lang="en-US" sz="2000" b="1" kern="100" dirty="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000" b="1" kern="100" dirty="0" err="1">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về</a:t>
                      </a:r>
                      <a:r>
                        <a:rPr lang="en-US" sz="2000" b="1" kern="100" dirty="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000" b="1" kern="100" dirty="0" err="1">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những</a:t>
                      </a:r>
                      <a:r>
                        <a:rPr lang="en-US" sz="2000" b="1" kern="100" dirty="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000" b="1" kern="100" dirty="0" err="1">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nhân</a:t>
                      </a:r>
                      <a:r>
                        <a:rPr lang="en-US" sz="2000" b="1" kern="100" dirty="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000" b="1" kern="100" dirty="0" err="1">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vật</a:t>
                      </a:r>
                      <a:r>
                        <a:rPr lang="en-US" sz="2000" b="1" kern="100" dirty="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000" b="1" kern="100" dirty="0" err="1">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này</a:t>
                      </a:r>
                      <a:r>
                        <a:rPr lang="en-US" sz="2000" b="1" kern="100" dirty="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a:t>
                      </a:r>
                    </a:p>
                    <a:p>
                      <a:pPr indent="254000" algn="just"/>
                      <a:r>
                        <a:rPr lang="en-US" sz="2000" b="1" kern="100" dirty="0">
                          <a:effectLst/>
                          <a:highlight>
                            <a:srgbClr val="FFFFFF"/>
                          </a:highlight>
                          <a:latin typeface="Tahoma" panose="020B0604030504040204" pitchFamily="34" charset="0"/>
                          <a:ea typeface="Tahoma" panose="020B0604030504040204" pitchFamily="34" charset="0"/>
                          <a:cs typeface="Tahoma" panose="020B0604030504040204" pitchFamily="34" charset="0"/>
                        </a:rPr>
                        <a:t> </a:t>
                      </a:r>
                    </a:p>
                    <a:p>
                      <a:pPr indent="254000"/>
                      <a:endParaRPr lang="en-US" sz="2000" b="1" kern="100" dirty="0">
                        <a:effectLst/>
                        <a:highlight>
                          <a:srgbClr val="FFFFFF"/>
                        </a:highligh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54000" algn="just"/>
                      <a:r>
                        <a:rPr lang="en-US" sz="2000" b="1" kern="100" dirty="0" err="1">
                          <a:solidFill>
                            <a:schemeClr val="accent6">
                              <a:lumMod val="50000"/>
                            </a:schemeClr>
                          </a:solidFill>
                          <a:effectLst/>
                          <a:latin typeface="Tahoma" panose="020B0604030504040204" pitchFamily="34" charset="0"/>
                          <a:ea typeface="Tahoma" panose="020B0604030504040204" pitchFamily="34" charset="0"/>
                          <a:cs typeface="Tahoma" panose="020B0604030504040204" pitchFamily="34" charset="0"/>
                        </a:rPr>
                        <a:t>Những</a:t>
                      </a:r>
                      <a:r>
                        <a:rPr lang="en-US" sz="2000" b="1" kern="100" dirty="0">
                          <a:solidFill>
                            <a:schemeClr val="accent6">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000" b="1" kern="100" dirty="0" err="1">
                          <a:solidFill>
                            <a:schemeClr val="accent6">
                              <a:lumMod val="50000"/>
                            </a:schemeClr>
                          </a:solidFill>
                          <a:effectLst/>
                          <a:latin typeface="Tahoma" panose="020B0604030504040204" pitchFamily="34" charset="0"/>
                          <a:ea typeface="Tahoma" panose="020B0604030504040204" pitchFamily="34" charset="0"/>
                          <a:cs typeface="Tahoma" panose="020B0604030504040204" pitchFamily="34" charset="0"/>
                        </a:rPr>
                        <a:t>điều</a:t>
                      </a:r>
                      <a:r>
                        <a:rPr lang="en-US" sz="2000" b="1" kern="100" dirty="0">
                          <a:solidFill>
                            <a:schemeClr val="accent6">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000" b="1" kern="100" dirty="0" err="1">
                          <a:solidFill>
                            <a:schemeClr val="accent6">
                              <a:lumMod val="50000"/>
                            </a:schemeClr>
                          </a:solidFill>
                          <a:effectLst/>
                          <a:latin typeface="Tahoma" panose="020B0604030504040204" pitchFamily="34" charset="0"/>
                          <a:ea typeface="Tahoma" panose="020B0604030504040204" pitchFamily="34" charset="0"/>
                          <a:cs typeface="Tahoma" panose="020B0604030504040204" pitchFamily="34" charset="0"/>
                        </a:rPr>
                        <a:t>em</a:t>
                      </a:r>
                      <a:r>
                        <a:rPr lang="en-US" sz="2000" b="1" kern="100" dirty="0">
                          <a:solidFill>
                            <a:schemeClr val="accent6">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000" b="1" kern="100" dirty="0" err="1">
                          <a:solidFill>
                            <a:schemeClr val="accent6">
                              <a:lumMod val="50000"/>
                            </a:schemeClr>
                          </a:solidFill>
                          <a:effectLst/>
                          <a:latin typeface="Tahoma" panose="020B0604030504040204" pitchFamily="34" charset="0"/>
                          <a:ea typeface="Tahoma" panose="020B0604030504040204" pitchFamily="34" charset="0"/>
                          <a:cs typeface="Tahoma" panose="020B0604030504040204" pitchFamily="34" charset="0"/>
                        </a:rPr>
                        <a:t>muốn</a:t>
                      </a:r>
                      <a:r>
                        <a:rPr lang="en-US" sz="2000" b="1" kern="100" dirty="0">
                          <a:solidFill>
                            <a:schemeClr val="accent6">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000" b="1" kern="100" dirty="0" err="1">
                          <a:solidFill>
                            <a:schemeClr val="accent6">
                              <a:lumMod val="50000"/>
                            </a:schemeClr>
                          </a:solidFill>
                          <a:effectLst/>
                          <a:latin typeface="Tahoma" panose="020B0604030504040204" pitchFamily="34" charset="0"/>
                          <a:ea typeface="Tahoma" panose="020B0604030504040204" pitchFamily="34" charset="0"/>
                          <a:cs typeface="Tahoma" panose="020B0604030504040204" pitchFamily="34" charset="0"/>
                        </a:rPr>
                        <a:t>biết</a:t>
                      </a:r>
                      <a:r>
                        <a:rPr lang="en-US" sz="2000" b="1" kern="100" dirty="0">
                          <a:solidFill>
                            <a:schemeClr val="accent6">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000" b="1" kern="100" dirty="0" err="1">
                          <a:solidFill>
                            <a:schemeClr val="accent6">
                              <a:lumMod val="50000"/>
                            </a:schemeClr>
                          </a:solidFill>
                          <a:effectLst/>
                          <a:latin typeface="Tahoma" panose="020B0604030504040204" pitchFamily="34" charset="0"/>
                          <a:ea typeface="Tahoma" panose="020B0604030504040204" pitchFamily="34" charset="0"/>
                          <a:cs typeface="Tahoma" panose="020B0604030504040204" pitchFamily="34" charset="0"/>
                        </a:rPr>
                        <a:t>khi</a:t>
                      </a:r>
                      <a:r>
                        <a:rPr lang="en-US" sz="2000" b="1" kern="100" dirty="0">
                          <a:solidFill>
                            <a:schemeClr val="accent6">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000" b="1" kern="100" dirty="0" err="1">
                          <a:solidFill>
                            <a:schemeClr val="accent6">
                              <a:lumMod val="50000"/>
                            </a:schemeClr>
                          </a:solidFill>
                          <a:effectLst/>
                          <a:latin typeface="Tahoma" panose="020B0604030504040204" pitchFamily="34" charset="0"/>
                          <a:ea typeface="Tahoma" panose="020B0604030504040204" pitchFamily="34" charset="0"/>
                          <a:cs typeface="Tahoma" panose="020B0604030504040204" pitchFamily="34" charset="0"/>
                        </a:rPr>
                        <a:t>đọc</a:t>
                      </a:r>
                      <a:r>
                        <a:rPr lang="en-US" sz="2000" b="1" kern="100" dirty="0">
                          <a:solidFill>
                            <a:schemeClr val="accent6">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000" b="1" kern="100" dirty="0" err="1">
                          <a:solidFill>
                            <a:schemeClr val="accent6">
                              <a:lumMod val="50000"/>
                            </a:schemeClr>
                          </a:solidFill>
                          <a:effectLst/>
                          <a:latin typeface="Tahoma" panose="020B0604030504040204" pitchFamily="34" charset="0"/>
                          <a:ea typeface="Tahoma" panose="020B0604030504040204" pitchFamily="34" charset="0"/>
                          <a:cs typeface="Tahoma" panose="020B0604030504040204" pitchFamily="34" charset="0"/>
                        </a:rPr>
                        <a:t>văn</a:t>
                      </a:r>
                      <a:r>
                        <a:rPr lang="en-US" sz="2000" b="1" kern="100" dirty="0">
                          <a:solidFill>
                            <a:schemeClr val="accent6">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000" b="1" kern="100" dirty="0" err="1">
                          <a:solidFill>
                            <a:schemeClr val="accent6">
                              <a:lumMod val="50000"/>
                            </a:schemeClr>
                          </a:solidFill>
                          <a:effectLst/>
                          <a:latin typeface="Tahoma" panose="020B0604030504040204" pitchFamily="34" charset="0"/>
                          <a:ea typeface="Tahoma" panose="020B0604030504040204" pitchFamily="34" charset="0"/>
                          <a:cs typeface="Tahoma" panose="020B0604030504040204" pitchFamily="34" charset="0"/>
                        </a:rPr>
                        <a:t>bản</a:t>
                      </a:r>
                      <a:r>
                        <a:rPr lang="en-US" sz="2000" b="1" kern="100" dirty="0">
                          <a:solidFill>
                            <a:schemeClr val="accent6">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000" b="1" kern="100" dirty="0" err="1">
                          <a:solidFill>
                            <a:schemeClr val="accent6">
                              <a:lumMod val="50000"/>
                            </a:schemeClr>
                          </a:solidFill>
                          <a:effectLst/>
                          <a:latin typeface="Tahoma" panose="020B0604030504040204" pitchFamily="34" charset="0"/>
                          <a:ea typeface="Tahoma" panose="020B0604030504040204" pitchFamily="34" charset="0"/>
                          <a:cs typeface="Tahoma" panose="020B0604030504040204" pitchFamily="34" charset="0"/>
                        </a:rPr>
                        <a:t>này</a:t>
                      </a:r>
                      <a:r>
                        <a:rPr lang="en-US" sz="2000" b="1" kern="100" dirty="0">
                          <a:solidFill>
                            <a:schemeClr val="accent6">
                              <a:lumMod val="50000"/>
                            </a:schemeClr>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54000" algn="just"/>
                      <a:r>
                        <a:rPr lang="en-US" sz="2000" b="1" kern="100" dirty="0" err="1">
                          <a:effectLst/>
                          <a:latin typeface="Tahoma" panose="020B0604030504040204" pitchFamily="34" charset="0"/>
                          <a:ea typeface="Tahoma" panose="020B0604030504040204" pitchFamily="34" charset="0"/>
                          <a:cs typeface="Tahoma" panose="020B0604030504040204" pitchFamily="34" charset="0"/>
                        </a:rPr>
                        <a:t>Ghi</a:t>
                      </a:r>
                      <a:r>
                        <a:rPr lang="en-US" sz="2000" b="1" kern="100" dirty="0">
                          <a:effectLst/>
                          <a:latin typeface="Tahoma" panose="020B0604030504040204" pitchFamily="34" charset="0"/>
                          <a:ea typeface="Tahoma" panose="020B0604030504040204" pitchFamily="34" charset="0"/>
                          <a:cs typeface="Tahoma" panose="020B0604030504040204" pitchFamily="34" charset="0"/>
                        </a:rPr>
                        <a:t> </a:t>
                      </a:r>
                      <a:r>
                        <a:rPr lang="en-US" sz="2000" b="1" kern="100" dirty="0" err="1">
                          <a:effectLst/>
                          <a:latin typeface="Tahoma" panose="020B0604030504040204" pitchFamily="34" charset="0"/>
                          <a:ea typeface="Tahoma" panose="020B0604030504040204" pitchFamily="34" charset="0"/>
                          <a:cs typeface="Tahoma" panose="020B0604030504040204" pitchFamily="34" charset="0"/>
                        </a:rPr>
                        <a:t>lại</a:t>
                      </a:r>
                      <a:r>
                        <a:rPr lang="en-US" sz="2000" b="1" kern="100" dirty="0">
                          <a:effectLst/>
                          <a:latin typeface="Tahoma" panose="020B0604030504040204" pitchFamily="34" charset="0"/>
                          <a:ea typeface="Tahoma" panose="020B0604030504040204" pitchFamily="34" charset="0"/>
                          <a:cs typeface="Tahoma" panose="020B0604030504040204" pitchFamily="34" charset="0"/>
                        </a:rPr>
                        <a:t> </a:t>
                      </a:r>
                      <a:r>
                        <a:rPr lang="en-US" sz="2000" b="1" kern="100" dirty="0" err="1">
                          <a:effectLst/>
                          <a:latin typeface="Tahoma" panose="020B0604030504040204" pitchFamily="34" charset="0"/>
                          <a:ea typeface="Tahoma" panose="020B0604030504040204" pitchFamily="34" charset="0"/>
                          <a:cs typeface="Tahoma" panose="020B0604030504040204" pitchFamily="34" charset="0"/>
                        </a:rPr>
                        <a:t>những</a:t>
                      </a:r>
                      <a:r>
                        <a:rPr lang="en-US" sz="2000" b="1" kern="100" dirty="0">
                          <a:effectLst/>
                          <a:latin typeface="Tahoma" panose="020B0604030504040204" pitchFamily="34" charset="0"/>
                          <a:ea typeface="Tahoma" panose="020B0604030504040204" pitchFamily="34" charset="0"/>
                          <a:cs typeface="Tahoma" panose="020B0604030504040204" pitchFamily="34" charset="0"/>
                        </a:rPr>
                        <a:t> </a:t>
                      </a:r>
                      <a:r>
                        <a:rPr lang="en-US" sz="2000" b="1" kern="100" dirty="0" err="1">
                          <a:effectLst/>
                          <a:latin typeface="Tahoma" panose="020B0604030504040204" pitchFamily="34" charset="0"/>
                          <a:ea typeface="Tahoma" panose="020B0604030504040204" pitchFamily="34" charset="0"/>
                          <a:cs typeface="Tahoma" panose="020B0604030504040204" pitchFamily="34" charset="0"/>
                        </a:rPr>
                        <a:t>điều</a:t>
                      </a:r>
                      <a:r>
                        <a:rPr lang="en-US" sz="2000" b="1" kern="100" dirty="0">
                          <a:effectLst/>
                          <a:latin typeface="Tahoma" panose="020B0604030504040204" pitchFamily="34" charset="0"/>
                          <a:ea typeface="Tahoma" panose="020B0604030504040204" pitchFamily="34" charset="0"/>
                          <a:cs typeface="Tahoma" panose="020B0604030504040204" pitchFamily="34" charset="0"/>
                        </a:rPr>
                        <a:t> </a:t>
                      </a:r>
                      <a:r>
                        <a:rPr lang="en-US" sz="2000" b="1" kern="100" dirty="0" err="1">
                          <a:effectLst/>
                          <a:latin typeface="Tahoma" panose="020B0604030504040204" pitchFamily="34" charset="0"/>
                          <a:ea typeface="Tahoma" panose="020B0604030504040204" pitchFamily="34" charset="0"/>
                          <a:cs typeface="Tahoma" panose="020B0604030504040204" pitchFamily="34" charset="0"/>
                        </a:rPr>
                        <a:t>em</a:t>
                      </a:r>
                      <a:r>
                        <a:rPr lang="en-US" sz="2000" b="1" kern="100" dirty="0">
                          <a:effectLst/>
                          <a:latin typeface="Tahoma" panose="020B0604030504040204" pitchFamily="34" charset="0"/>
                          <a:ea typeface="Tahoma" panose="020B0604030504040204" pitchFamily="34" charset="0"/>
                          <a:cs typeface="Tahoma" panose="020B0604030504040204" pitchFamily="34" charset="0"/>
                        </a:rPr>
                        <a:t> </a:t>
                      </a:r>
                      <a:r>
                        <a:rPr lang="en-US" sz="2000" b="1" kern="100" dirty="0" err="1">
                          <a:effectLst/>
                          <a:latin typeface="Tahoma" panose="020B0604030504040204" pitchFamily="34" charset="0"/>
                          <a:ea typeface="Tahoma" panose="020B0604030504040204" pitchFamily="34" charset="0"/>
                          <a:cs typeface="Tahoma" panose="020B0604030504040204" pitchFamily="34" charset="0"/>
                        </a:rPr>
                        <a:t>tiếp</a:t>
                      </a:r>
                      <a:r>
                        <a:rPr lang="en-US" sz="2000" b="1" kern="100" dirty="0">
                          <a:effectLst/>
                          <a:latin typeface="Tahoma" panose="020B0604030504040204" pitchFamily="34" charset="0"/>
                          <a:ea typeface="Tahoma" panose="020B0604030504040204" pitchFamily="34" charset="0"/>
                          <a:cs typeface="Tahoma" panose="020B0604030504040204" pitchFamily="34" charset="0"/>
                        </a:rPr>
                        <a:t> </a:t>
                      </a:r>
                      <a:r>
                        <a:rPr lang="en-US" sz="2000" b="1" kern="100" dirty="0" err="1">
                          <a:effectLst/>
                          <a:latin typeface="Tahoma" panose="020B0604030504040204" pitchFamily="34" charset="0"/>
                          <a:ea typeface="Tahoma" panose="020B0604030504040204" pitchFamily="34" charset="0"/>
                          <a:cs typeface="Tahoma" panose="020B0604030504040204" pitchFamily="34" charset="0"/>
                        </a:rPr>
                        <a:t>nhận</a:t>
                      </a:r>
                      <a:r>
                        <a:rPr lang="en-US" sz="2000" b="1" kern="100" dirty="0">
                          <a:effectLst/>
                          <a:latin typeface="Tahoma" panose="020B0604030504040204" pitchFamily="34" charset="0"/>
                          <a:ea typeface="Tahoma" panose="020B0604030504040204" pitchFamily="34" charset="0"/>
                          <a:cs typeface="Tahoma" panose="020B0604030504040204" pitchFamily="34" charset="0"/>
                        </a:rPr>
                        <a:t> </a:t>
                      </a:r>
                      <a:r>
                        <a:rPr lang="en-US" sz="2000" b="1" kern="100" dirty="0" err="1">
                          <a:effectLst/>
                          <a:latin typeface="Tahoma" panose="020B0604030504040204" pitchFamily="34" charset="0"/>
                          <a:ea typeface="Tahoma" panose="020B0604030504040204" pitchFamily="34" charset="0"/>
                          <a:cs typeface="Tahoma" panose="020B0604030504040204" pitchFamily="34" charset="0"/>
                        </a:rPr>
                        <a:t>được</a:t>
                      </a:r>
                      <a:r>
                        <a:rPr lang="en-US" sz="2000" b="1" kern="100" dirty="0">
                          <a:effectLst/>
                          <a:latin typeface="Tahoma" panose="020B0604030504040204" pitchFamily="34" charset="0"/>
                          <a:ea typeface="Tahoma" panose="020B0604030504040204" pitchFamily="34" charset="0"/>
                          <a:cs typeface="Tahoma" panose="020B0604030504040204" pitchFamily="34" charset="0"/>
                        </a:rPr>
                        <a:t> </a:t>
                      </a:r>
                      <a:r>
                        <a:rPr lang="en-US" sz="2000" b="1" kern="100" dirty="0" err="1">
                          <a:effectLst/>
                          <a:latin typeface="Tahoma" panose="020B0604030504040204" pitchFamily="34" charset="0"/>
                          <a:ea typeface="Tahoma" panose="020B0604030504040204" pitchFamily="34" charset="0"/>
                          <a:cs typeface="Tahoma" panose="020B0604030504040204" pitchFamily="34" charset="0"/>
                        </a:rPr>
                        <a:t>khi</a:t>
                      </a:r>
                      <a:r>
                        <a:rPr lang="en-US" sz="2000" b="1" kern="100" dirty="0">
                          <a:effectLst/>
                          <a:latin typeface="Tahoma" panose="020B0604030504040204" pitchFamily="34" charset="0"/>
                          <a:ea typeface="Tahoma" panose="020B0604030504040204" pitchFamily="34" charset="0"/>
                          <a:cs typeface="Tahoma" panose="020B0604030504040204" pitchFamily="34" charset="0"/>
                        </a:rPr>
                        <a:t> </a:t>
                      </a:r>
                      <a:r>
                        <a:rPr lang="en-US" sz="2000" b="1" kern="100" dirty="0" err="1">
                          <a:effectLst/>
                          <a:latin typeface="Tahoma" panose="020B0604030504040204" pitchFamily="34" charset="0"/>
                          <a:ea typeface="Tahoma" panose="020B0604030504040204" pitchFamily="34" charset="0"/>
                          <a:cs typeface="Tahoma" panose="020B0604030504040204" pitchFamily="34" charset="0"/>
                        </a:rPr>
                        <a:t>học</a:t>
                      </a:r>
                      <a:r>
                        <a:rPr lang="en-US" sz="2000" b="1" kern="100" dirty="0">
                          <a:effectLst/>
                          <a:latin typeface="Tahoma" panose="020B0604030504040204" pitchFamily="34" charset="0"/>
                          <a:ea typeface="Tahoma" panose="020B0604030504040204" pitchFamily="34" charset="0"/>
                          <a:cs typeface="Tahoma" panose="020B0604030504040204" pitchFamily="34" charset="0"/>
                        </a:rPr>
                        <a:t> </a:t>
                      </a:r>
                      <a:r>
                        <a:rPr lang="en-US" sz="2000" b="1" kern="100" dirty="0" err="1">
                          <a:effectLst/>
                          <a:latin typeface="Tahoma" panose="020B0604030504040204" pitchFamily="34" charset="0"/>
                          <a:ea typeface="Tahoma" panose="020B0604030504040204" pitchFamily="34" charset="0"/>
                          <a:cs typeface="Tahoma" panose="020B0604030504040204" pitchFamily="34" charset="0"/>
                        </a:rPr>
                        <a:t>xong</a:t>
                      </a:r>
                      <a:r>
                        <a:rPr lang="en-US" sz="2000" b="1" kern="100" dirty="0">
                          <a:effectLst/>
                          <a:latin typeface="Tahoma" panose="020B0604030504040204" pitchFamily="34" charset="0"/>
                          <a:ea typeface="Tahoma" panose="020B0604030504040204" pitchFamily="34" charset="0"/>
                          <a:cs typeface="Tahoma" panose="020B0604030504040204" pitchFamily="34" charset="0"/>
                        </a:rPr>
                        <a:t> </a:t>
                      </a:r>
                      <a:r>
                        <a:rPr lang="en-US" sz="2000" b="1" kern="100" dirty="0" err="1">
                          <a:effectLst/>
                          <a:latin typeface="Tahoma" panose="020B0604030504040204" pitchFamily="34" charset="0"/>
                          <a:ea typeface="Tahoma" panose="020B0604030504040204" pitchFamily="34" charset="0"/>
                          <a:cs typeface="Tahoma" panose="020B0604030504040204" pitchFamily="34" charset="0"/>
                        </a:rPr>
                        <a:t>văn</a:t>
                      </a:r>
                      <a:r>
                        <a:rPr lang="en-US" sz="2000" b="1" kern="100" dirty="0">
                          <a:effectLst/>
                          <a:latin typeface="Tahoma" panose="020B0604030504040204" pitchFamily="34" charset="0"/>
                          <a:ea typeface="Tahoma" panose="020B0604030504040204" pitchFamily="34" charset="0"/>
                          <a:cs typeface="Tahoma" panose="020B0604030504040204" pitchFamily="34" charset="0"/>
                        </a:rPr>
                        <a:t> </a:t>
                      </a:r>
                      <a:r>
                        <a:rPr lang="en-US" sz="2000" b="1" kern="100" dirty="0" err="1">
                          <a:effectLst/>
                          <a:latin typeface="Tahoma" panose="020B0604030504040204" pitchFamily="34" charset="0"/>
                          <a:ea typeface="Tahoma" panose="020B0604030504040204" pitchFamily="34" charset="0"/>
                          <a:cs typeface="Tahoma" panose="020B0604030504040204" pitchFamily="34" charset="0"/>
                        </a:rPr>
                        <a:t>bản</a:t>
                      </a:r>
                      <a:r>
                        <a:rPr lang="en-US" sz="2000" b="1" kern="100" dirty="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8322606"/>
                  </a:ext>
                </a:extLst>
              </a:tr>
            </a:tbl>
          </a:graphicData>
        </a:graphic>
      </p:graphicFrame>
      <p:sp>
        <p:nvSpPr>
          <p:cNvPr id="3" name="TextBox 2">
            <a:extLst>
              <a:ext uri="{FF2B5EF4-FFF2-40B4-BE49-F238E27FC236}">
                <a16:creationId xmlns:a16="http://schemas.microsoft.com/office/drawing/2014/main" id="{EF30236F-AC0E-1871-8B83-62517E472D19}"/>
              </a:ext>
            </a:extLst>
          </p:cNvPr>
          <p:cNvSpPr txBox="1"/>
          <p:nvPr/>
        </p:nvSpPr>
        <p:spPr>
          <a:xfrm>
            <a:off x="291409" y="3492347"/>
            <a:ext cx="2413331" cy="1200329"/>
          </a:xfrm>
          <a:prstGeom prst="rect">
            <a:avLst/>
          </a:prstGeom>
          <a:noFill/>
        </p:spPr>
        <p:txBody>
          <a:bodyPr wrap="square" rtlCol="0">
            <a:spAutoFit/>
          </a:bodyPr>
          <a:lstStyle/>
          <a:p>
            <a:pPr algn="just"/>
            <a:r>
              <a:rPr lang="en-US" sz="2400" dirty="0">
                <a:latin typeface="Tahoma" panose="020B0604030504040204" pitchFamily="34" charset="0"/>
                <a:ea typeface="Tahoma" panose="020B0604030504040204" pitchFamily="34" charset="0"/>
                <a:cs typeface="Tahoma" panose="020B0604030504040204" pitchFamily="34" charset="0"/>
              </a:rPr>
              <a:t>Hoàn </a:t>
            </a:r>
            <a:r>
              <a:rPr lang="en-US" sz="2400" dirty="0" err="1">
                <a:latin typeface="Tahoma" panose="020B0604030504040204" pitchFamily="34" charset="0"/>
                <a:ea typeface="Tahoma" panose="020B0604030504040204" pitchFamily="34" charset="0"/>
                <a:cs typeface="Tahoma" panose="020B0604030504040204" pitchFamily="34" charset="0"/>
              </a:rPr>
              <a:t>thành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cột</a:t>
            </a:r>
            <a:r>
              <a:rPr lang="en-US" sz="2400" dirty="0">
                <a:latin typeface="Tahoma" panose="020B0604030504040204" pitchFamily="34" charset="0"/>
                <a:ea typeface="Tahoma" panose="020B0604030504040204" pitchFamily="34" charset="0"/>
                <a:cs typeface="Tahoma" panose="020B0604030504040204" pitchFamily="34" charset="0"/>
              </a:rPr>
              <a:t> K, W </a:t>
            </a:r>
            <a:r>
              <a:rPr lang="en-US" sz="2400" dirty="0" err="1">
                <a:latin typeface="Tahoma" panose="020B0604030504040204" pitchFamily="34" charset="0"/>
                <a:ea typeface="Tahoma" panose="020B0604030504040204" pitchFamily="34" charset="0"/>
                <a:cs typeface="Tahoma" panose="020B0604030504040204" pitchFamily="34" charset="0"/>
              </a:rPr>
              <a:t>trong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phiếu</a:t>
            </a:r>
            <a:r>
              <a:rPr lang="en-US" sz="2400" dirty="0">
                <a:latin typeface="Tahoma" panose="020B0604030504040204" pitchFamily="34" charset="0"/>
                <a:ea typeface="Tahoma" panose="020B0604030504040204" pitchFamily="34" charset="0"/>
                <a:cs typeface="Tahoma" panose="020B0604030504040204" pitchFamily="34" charset="0"/>
              </a:rPr>
              <a:t> KWL.</a:t>
            </a:r>
          </a:p>
        </p:txBody>
      </p:sp>
    </p:spTree>
    <p:extLst>
      <p:ext uri="{BB962C8B-B14F-4D97-AF65-F5344CB8AC3E}">
        <p14:creationId xmlns:p14="http://schemas.microsoft.com/office/powerpoint/2010/main" val="37671493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300" fill="hold"/>
                                        <p:tgtEl>
                                          <p:spTgt spid="35"/>
                                        </p:tgtEl>
                                        <p:attrNameLst>
                                          <p:attrName>ppt_w</p:attrName>
                                        </p:attrNameLst>
                                      </p:cBhvr>
                                      <p:tavLst>
                                        <p:tav tm="0">
                                          <p:val>
                                            <p:fltVal val="0"/>
                                          </p:val>
                                        </p:tav>
                                        <p:tav tm="100000">
                                          <p:val>
                                            <p:strVal val="#ppt_w"/>
                                          </p:val>
                                        </p:tav>
                                      </p:tavLst>
                                    </p:anim>
                                    <p:anim calcmode="lin" valueType="num">
                                      <p:cBhvr>
                                        <p:cTn id="8" dur="300" fill="hold"/>
                                        <p:tgtEl>
                                          <p:spTgt spid="35"/>
                                        </p:tgtEl>
                                        <p:attrNameLst>
                                          <p:attrName>ppt_h</p:attrName>
                                        </p:attrNameLst>
                                      </p:cBhvr>
                                      <p:tavLst>
                                        <p:tav tm="0">
                                          <p:val>
                                            <p:fltVal val="0"/>
                                          </p:val>
                                        </p:tav>
                                        <p:tav tm="100000">
                                          <p:val>
                                            <p:strVal val="#ppt_h"/>
                                          </p:val>
                                        </p:tav>
                                      </p:tavLst>
                                    </p:anim>
                                    <p:animEffect transition="in" filter="fade">
                                      <p:cBhvr>
                                        <p:cTn id="9" dur="300"/>
                                        <p:tgtEl>
                                          <p:spTgt spid="35"/>
                                        </p:tgtEl>
                                      </p:cBhvr>
                                    </p:animEffect>
                                  </p:childTnLst>
                                </p:cTn>
                              </p:par>
                            </p:childTnLst>
                          </p:cTn>
                        </p:par>
                        <p:par>
                          <p:cTn id="10" fill="hold">
                            <p:stCondLst>
                              <p:cond delay="3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3"/>
                                        </p:tgtEl>
                                        <p:attrNameLst>
                                          <p:attrName>style.visibility</p:attrName>
                                        </p:attrNameLst>
                                      </p:cBhvr>
                                      <p:to>
                                        <p:strVal val="visible"/>
                                      </p:to>
                                    </p:set>
                                    <p:anim calcmode="lin" valueType="num">
                                      <p:cBhvr>
                                        <p:cTn id="13" dur="4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33"/>
                                        </p:tgtEl>
                                        <p:attrNameLst>
                                          <p:attrName>ppt_y</p:attrName>
                                        </p:attrNameLst>
                                      </p:cBhvr>
                                      <p:tavLst>
                                        <p:tav tm="0">
                                          <p:val>
                                            <p:strVal val="#ppt_y"/>
                                          </p:val>
                                        </p:tav>
                                        <p:tav tm="100000">
                                          <p:val>
                                            <p:strVal val="#ppt_y"/>
                                          </p:val>
                                        </p:tav>
                                      </p:tavLst>
                                    </p:anim>
                                    <p:anim calcmode="lin" valueType="num">
                                      <p:cBhvr>
                                        <p:cTn id="15" dur="4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33"/>
                                        </p:tgtEl>
                                      </p:cBhvr>
                                    </p:animEffect>
                                  </p:childTnLst>
                                </p:cTn>
                              </p:par>
                            </p:childTnLst>
                          </p:cTn>
                        </p:par>
                        <p:par>
                          <p:cTn id="18" fill="hold">
                            <p:stCondLst>
                              <p:cond delay="1260"/>
                            </p:stCondLst>
                            <p:childTnLst>
                              <p:par>
                                <p:cTn id="19" presetID="21" presetClass="entr" presetSubtype="1"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heel(1)">
                                      <p:cBhvr>
                                        <p:cTn id="21" dur="20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6"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矩形 39"/>
          <p:cNvSpPr/>
          <p:nvPr/>
        </p:nvSpPr>
        <p:spPr>
          <a:xfrm>
            <a:off x="1" y="5064415"/>
            <a:ext cx="9142810" cy="78540"/>
          </a:xfrm>
          <a:prstGeom prst="rect">
            <a:avLst/>
          </a:prstGeom>
          <a:solidFill>
            <a:srgbClr val="922E17"/>
          </a:solidFill>
          <a:ln w="9525">
            <a:noFill/>
          </a:ln>
        </p:spPr>
        <p:txBody>
          <a:bodyPr/>
          <a:lstStyle/>
          <a:p>
            <a:pPr defTabSz="685434" fontAlgn="base">
              <a:spcBef>
                <a:spcPct val="0"/>
              </a:spcBef>
              <a:spcAft>
                <a:spcPct val="0"/>
              </a:spcAft>
            </a:pPr>
            <a:endParaRPr lang="zh-CN" altLang="en-US" sz="1349" dirty="0">
              <a:solidFill>
                <a:srgbClr val="424554"/>
              </a:solidFill>
              <a:ea typeface="宋体" panose="02010600030101010101" pitchFamily="2" charset="-122"/>
            </a:endParaRPr>
          </a:p>
        </p:txBody>
      </p:sp>
      <p:sp>
        <p:nvSpPr>
          <p:cNvPr id="33" name="TextBox 31"/>
          <p:cNvSpPr txBox="1"/>
          <p:nvPr/>
        </p:nvSpPr>
        <p:spPr>
          <a:xfrm>
            <a:off x="698500" y="96838"/>
            <a:ext cx="8240712" cy="523220"/>
          </a:xfrm>
          <a:prstGeom prst="rect">
            <a:avLst/>
          </a:prstGeom>
          <a:noFill/>
          <a:ln w="9525">
            <a:noFill/>
          </a:ln>
        </p:spPr>
        <p:txBody>
          <a:bodyPr wrap="square">
            <a:spAutoFit/>
          </a:bodyPr>
          <a:lstStyle/>
          <a:p>
            <a:pPr lvl="0" eaLnBrk="1" hangingPunct="1"/>
            <a:r>
              <a:rPr lang="en-US" altLang="zh-CN" sz="2800" b="1" dirty="0">
                <a:solidFill>
                  <a:schemeClr val="bg2"/>
                </a:solidFill>
                <a:latin typeface="Tahoma" panose="020B0604030504040204" pitchFamily="34" charset="0"/>
                <a:ea typeface="Tahoma" panose="020B0604030504040204" pitchFamily="34" charset="0"/>
                <a:cs typeface="Tahoma" panose="020B0604030504040204" pitchFamily="34" charset="0"/>
              </a:rPr>
              <a:t>HOẠT ĐỘNG II: BÁO CÁO SẢN PHẨM ĐỌC</a:t>
            </a:r>
            <a:endParaRPr lang="zh-CN" altLang="en-US" sz="2800" b="1" dirty="0">
              <a:solidFill>
                <a:schemeClr val="bg2"/>
              </a:solidFill>
              <a:latin typeface="Tahoma" panose="020B0604030504040204" pitchFamily="34" charset="0"/>
              <a:ea typeface="微软雅黑" panose="020B0503020204020204" pitchFamily="34" charset="-122"/>
              <a:cs typeface="Tahoma" panose="020B0604030504040204" pitchFamily="34" charset="0"/>
            </a:endParaRPr>
          </a:p>
        </p:txBody>
      </p:sp>
      <p:sp>
        <p:nvSpPr>
          <p:cNvPr id="35" name="Freeform 5"/>
          <p:cNvSpPr>
            <a:spLocks noEditPoints="1"/>
          </p:cNvSpPr>
          <p:nvPr/>
        </p:nvSpPr>
        <p:spPr>
          <a:xfrm>
            <a:off x="204788" y="112713"/>
            <a:ext cx="493712"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rgbClr val="922E17"/>
          </a:solidFill>
          <a:ln w="9525">
            <a:noFill/>
          </a:ln>
        </p:spPr>
        <p:txBody>
          <a:bodyPr/>
          <a:lstStyle/>
          <a:p>
            <a:endParaRPr lang="zh-CN" altLang="en-US"/>
          </a:p>
        </p:txBody>
      </p:sp>
      <p:sp>
        <p:nvSpPr>
          <p:cNvPr id="5" name="TextBox 23"/>
          <p:cNvSpPr txBox="1"/>
          <p:nvPr/>
        </p:nvSpPr>
        <p:spPr>
          <a:xfrm>
            <a:off x="4416109" y="2200169"/>
            <a:ext cx="3777077" cy="400110"/>
          </a:xfrm>
          <a:prstGeom prst="rect">
            <a:avLst/>
          </a:prstGeom>
          <a:noFill/>
        </p:spPr>
        <p:txBody>
          <a:bodyPr wrap="square" rtlCol="0">
            <a:spAutoFit/>
          </a:bodyPr>
          <a:lstStyle/>
          <a:p>
            <a:pPr algn="just" defTabSz="685434" rtl="0">
              <a:defRPr/>
            </a:pPr>
            <a:r>
              <a:rPr lang="en-US" altLang="zh-CN" sz="20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Nội</a:t>
            </a:r>
            <a:r>
              <a:rPr lang="en-US" altLang="zh-CN" sz="2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dung </a:t>
            </a:r>
            <a:r>
              <a:rPr lang="en-US" altLang="zh-CN" sz="20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chính</a:t>
            </a:r>
            <a:r>
              <a:rPr lang="en-US" altLang="zh-CN" sz="2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altLang="zh-CN" sz="20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của</a:t>
            </a:r>
            <a:r>
              <a:rPr lang="en-US" altLang="zh-CN" sz="2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altLang="zh-CN" sz="20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văn</a:t>
            </a:r>
            <a:r>
              <a:rPr lang="en-US" altLang="zh-CN" sz="2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altLang="zh-CN" sz="20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bản</a:t>
            </a:r>
            <a:endParaRPr lang="zh-CN" altLang="en-US" sz="2000" b="1" dirty="0">
              <a:solidFill>
                <a:schemeClr val="accent6">
                  <a:lumMod val="50000"/>
                </a:schemeClr>
              </a:solidFill>
              <a:latin typeface="Tahoma" panose="020B0604030504040204" pitchFamily="34" charset="0"/>
              <a:ea typeface="+mj-ea"/>
              <a:cs typeface="Tahoma" panose="020B0604030504040204" pitchFamily="34" charset="0"/>
            </a:endParaRPr>
          </a:p>
        </p:txBody>
      </p:sp>
      <p:sp>
        <p:nvSpPr>
          <p:cNvPr id="6" name="TextBox 24"/>
          <p:cNvSpPr txBox="1"/>
          <p:nvPr/>
        </p:nvSpPr>
        <p:spPr>
          <a:xfrm>
            <a:off x="4416109" y="2944919"/>
            <a:ext cx="3955577" cy="400110"/>
          </a:xfrm>
          <a:prstGeom prst="rect">
            <a:avLst/>
          </a:prstGeom>
          <a:noFill/>
        </p:spPr>
        <p:txBody>
          <a:bodyPr wrap="square" rtlCol="0">
            <a:spAutoFit/>
          </a:bodyPr>
          <a:lstStyle/>
          <a:p>
            <a:pPr algn="just" defTabSz="685434" rtl="0">
              <a:defRPr/>
            </a:pPr>
            <a:r>
              <a:rPr lang="en-US" altLang="zh-CN" sz="20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Nội</a:t>
            </a:r>
            <a:r>
              <a:rPr lang="en-US" altLang="zh-CN" sz="2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dung </a:t>
            </a:r>
            <a:r>
              <a:rPr lang="en-US" altLang="zh-CN" sz="20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kết</a:t>
            </a:r>
            <a:r>
              <a:rPr lang="en-US" altLang="zh-CN" sz="2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altLang="zh-CN" sz="20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nối</a:t>
            </a:r>
            <a:r>
              <a:rPr lang="en-US" altLang="zh-CN" sz="2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altLang="zh-CN" sz="20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chủ</a:t>
            </a:r>
            <a:r>
              <a:rPr lang="en-US" altLang="zh-CN" sz="2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altLang="zh-CN" sz="20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điểm</a:t>
            </a:r>
            <a:endParaRPr lang="zh-CN" altLang="en-US" sz="2000" b="1" dirty="0">
              <a:solidFill>
                <a:schemeClr val="accent6">
                  <a:lumMod val="50000"/>
                </a:schemeClr>
              </a:solidFill>
              <a:latin typeface="Tahoma" panose="020B0604030504040204" pitchFamily="34" charset="0"/>
              <a:cs typeface="Tahoma" panose="020B0604030504040204" pitchFamily="34" charset="0"/>
            </a:endParaRPr>
          </a:p>
        </p:txBody>
      </p:sp>
      <p:sp>
        <p:nvSpPr>
          <p:cNvPr id="10" name="Oval 10"/>
          <p:cNvSpPr>
            <a:spLocks noChangeArrowheads="1"/>
          </p:cNvSpPr>
          <p:nvPr/>
        </p:nvSpPr>
        <p:spPr bwMode="auto">
          <a:xfrm>
            <a:off x="3904406" y="2213335"/>
            <a:ext cx="399842" cy="399842"/>
          </a:xfrm>
          <a:prstGeom prst="ellipse">
            <a:avLst/>
          </a:prstGeom>
          <a:solidFill>
            <a:srgbClr val="922E17"/>
          </a:solidFill>
          <a:ln>
            <a:noFill/>
          </a:ln>
        </p:spPr>
        <p:txBody>
          <a:bodyPr vert="horz" wrap="square" lIns="68544" tIns="34272" rIns="68544" bIns="34272" numCol="1" anchor="t" anchorCtr="0" compatLnSpc="1"/>
          <a:lstStyle/>
          <a:p>
            <a:pPr algn="ctr" defTabSz="685434" rtl="0">
              <a:defRPr/>
            </a:pPr>
            <a:r>
              <a:rPr lang="en-US" altLang="zh-CN" sz="1799" b="1" dirty="0">
                <a:solidFill>
                  <a:schemeClr val="accent2"/>
                </a:solidFill>
                <a:latin typeface="+mj-ea"/>
                <a:ea typeface="+mj-ea"/>
                <a:cs typeface="+mn-cs"/>
              </a:rPr>
              <a:t>1</a:t>
            </a:r>
            <a:endParaRPr lang="zh-CN" altLang="en-US" sz="1799" b="1" dirty="0">
              <a:solidFill>
                <a:schemeClr val="accent2"/>
              </a:solidFill>
              <a:latin typeface="+mj-ea"/>
              <a:ea typeface="+mj-ea"/>
              <a:cs typeface="+mn-cs"/>
            </a:endParaRPr>
          </a:p>
        </p:txBody>
      </p:sp>
      <p:sp>
        <p:nvSpPr>
          <p:cNvPr id="13" name="Oval 13"/>
          <p:cNvSpPr>
            <a:spLocks noChangeArrowheads="1"/>
          </p:cNvSpPr>
          <p:nvPr/>
        </p:nvSpPr>
        <p:spPr bwMode="auto">
          <a:xfrm>
            <a:off x="3904406" y="2945187"/>
            <a:ext cx="401032" cy="399842"/>
          </a:xfrm>
          <a:prstGeom prst="ellipse">
            <a:avLst/>
          </a:prstGeom>
          <a:solidFill>
            <a:srgbClr val="922E17"/>
          </a:solidFill>
          <a:ln>
            <a:noFill/>
          </a:ln>
        </p:spPr>
        <p:txBody>
          <a:bodyPr vert="horz" wrap="square" lIns="68544" tIns="34272" rIns="68544" bIns="34272" numCol="1" anchor="t" anchorCtr="0" compatLnSpc="1"/>
          <a:lstStyle/>
          <a:p>
            <a:pPr algn="ctr" defTabSz="685434" rtl="0">
              <a:defRPr/>
            </a:pPr>
            <a:r>
              <a:rPr lang="en-US" altLang="zh-CN" sz="1799" b="1" dirty="0">
                <a:solidFill>
                  <a:schemeClr val="accent2"/>
                </a:solidFill>
                <a:latin typeface="+mj-ea"/>
                <a:ea typeface="+mj-ea"/>
                <a:cs typeface="+mn-cs"/>
              </a:rPr>
              <a:t>2</a:t>
            </a:r>
            <a:endParaRPr lang="zh-CN" altLang="en-US" sz="1799" b="1" dirty="0">
              <a:solidFill>
                <a:schemeClr val="accent2"/>
              </a:solidFill>
              <a:latin typeface="+mj-ea"/>
              <a:ea typeface="+mj-ea"/>
              <a:cs typeface="+mn-cs"/>
            </a:endParaRPr>
          </a:p>
        </p:txBody>
      </p:sp>
      <p:sp>
        <p:nvSpPr>
          <p:cNvPr id="15" name="Oval 7"/>
          <p:cNvSpPr>
            <a:spLocks noChangeArrowheads="1"/>
          </p:cNvSpPr>
          <p:nvPr/>
        </p:nvSpPr>
        <p:spPr bwMode="auto">
          <a:xfrm>
            <a:off x="772314" y="1417050"/>
            <a:ext cx="2708452" cy="2706072"/>
          </a:xfrm>
          <a:prstGeom prst="ellipse">
            <a:avLst/>
          </a:prstGeom>
          <a:solidFill>
            <a:srgbClr val="922E17"/>
          </a:solidFill>
          <a:ln>
            <a:noFill/>
          </a:ln>
        </p:spPr>
        <p:txBody>
          <a:bodyPr vert="horz" wrap="square" lIns="68544" tIns="34272" rIns="68544" bIns="34272" numCol="1" anchor="t" anchorCtr="0" compatLnSpc="1"/>
          <a:lstStyle/>
          <a:p>
            <a:pPr defTabSz="685434" rtl="0">
              <a:defRPr/>
            </a:pPr>
            <a:endParaRPr lang="zh-CN" altLang="en-US" sz="1349">
              <a:solidFill>
                <a:schemeClr val="accent1"/>
              </a:solidFill>
              <a:cs typeface="+mn-cs"/>
            </a:endParaRPr>
          </a:p>
        </p:txBody>
      </p:sp>
      <p:sp>
        <p:nvSpPr>
          <p:cNvPr id="16" name="Oval 8"/>
          <p:cNvSpPr/>
          <p:nvPr/>
        </p:nvSpPr>
        <p:spPr>
          <a:xfrm>
            <a:off x="919874" y="1563419"/>
            <a:ext cx="2413331" cy="2413331"/>
          </a:xfrm>
          <a:prstGeom prst="ellipse">
            <a:avLst/>
          </a:prstGeom>
          <a:blipFill rotWithShape="1">
            <a:blip r:embed="rId2"/>
            <a:stretch>
              <a:fillRect/>
            </a:stretch>
          </a:blipFill>
          <a:ln w="9">
            <a:noFill/>
          </a:ln>
        </p:spPr>
        <p:txBody>
          <a:bodyPr/>
          <a:lstStyle/>
          <a:p>
            <a:pPr lvl="0" eaLnBrk="1" hangingPunct="1"/>
            <a:endParaRPr lang="zh-CN" altLang="en-US" sz="1012" dirty="0">
              <a:solidFill>
                <a:schemeClr val="accent1"/>
              </a:solidFill>
            </a:endParaRPr>
          </a:p>
        </p:txBody>
      </p:sp>
      <p:sp>
        <p:nvSpPr>
          <p:cNvPr id="17" name="Oval 9"/>
          <p:cNvSpPr/>
          <p:nvPr/>
        </p:nvSpPr>
        <p:spPr>
          <a:xfrm>
            <a:off x="2472831" y="3351998"/>
            <a:ext cx="740183" cy="740183"/>
          </a:xfrm>
          <a:prstGeom prst="ellipse">
            <a:avLst/>
          </a:prstGeom>
          <a:solidFill>
            <a:srgbClr val="922E17"/>
          </a:solidFill>
          <a:ln w="9525">
            <a:noFill/>
          </a:ln>
        </p:spPr>
        <p:txBody>
          <a:bodyPr/>
          <a:lstStyle/>
          <a:p>
            <a:pPr lvl="0" eaLnBrk="1" hangingPunct="1"/>
            <a:endParaRPr lang="zh-CN" altLang="en-US" sz="1012" dirty="0">
              <a:solidFill>
                <a:schemeClr val="accent1"/>
              </a:solidFill>
            </a:endParaRPr>
          </a:p>
        </p:txBody>
      </p:sp>
    </p:spTree>
    <p:extLst>
      <p:ext uri="{BB962C8B-B14F-4D97-AF65-F5344CB8AC3E}">
        <p14:creationId xmlns:p14="http://schemas.microsoft.com/office/powerpoint/2010/main" val="46508702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300" fill="hold"/>
                                        <p:tgtEl>
                                          <p:spTgt spid="35"/>
                                        </p:tgtEl>
                                        <p:attrNameLst>
                                          <p:attrName>ppt_w</p:attrName>
                                        </p:attrNameLst>
                                      </p:cBhvr>
                                      <p:tavLst>
                                        <p:tav tm="0">
                                          <p:val>
                                            <p:fltVal val="0"/>
                                          </p:val>
                                        </p:tav>
                                        <p:tav tm="100000">
                                          <p:val>
                                            <p:strVal val="#ppt_w"/>
                                          </p:val>
                                        </p:tav>
                                      </p:tavLst>
                                    </p:anim>
                                    <p:anim calcmode="lin" valueType="num">
                                      <p:cBhvr>
                                        <p:cTn id="8" dur="300" fill="hold"/>
                                        <p:tgtEl>
                                          <p:spTgt spid="35"/>
                                        </p:tgtEl>
                                        <p:attrNameLst>
                                          <p:attrName>ppt_h</p:attrName>
                                        </p:attrNameLst>
                                      </p:cBhvr>
                                      <p:tavLst>
                                        <p:tav tm="0">
                                          <p:val>
                                            <p:fltVal val="0"/>
                                          </p:val>
                                        </p:tav>
                                        <p:tav tm="100000">
                                          <p:val>
                                            <p:strVal val="#ppt_h"/>
                                          </p:val>
                                        </p:tav>
                                      </p:tavLst>
                                    </p:anim>
                                    <p:animEffect transition="in" filter="fade">
                                      <p:cBhvr>
                                        <p:cTn id="9" dur="300"/>
                                        <p:tgtEl>
                                          <p:spTgt spid="35"/>
                                        </p:tgtEl>
                                      </p:cBhvr>
                                    </p:animEffect>
                                  </p:childTnLst>
                                </p:cTn>
                              </p:par>
                            </p:childTnLst>
                          </p:cTn>
                        </p:par>
                        <p:par>
                          <p:cTn id="10" fill="hold">
                            <p:stCondLst>
                              <p:cond delay="3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3"/>
                                        </p:tgtEl>
                                        <p:attrNameLst>
                                          <p:attrName>style.visibility</p:attrName>
                                        </p:attrNameLst>
                                      </p:cBhvr>
                                      <p:to>
                                        <p:strVal val="visible"/>
                                      </p:to>
                                    </p:set>
                                    <p:anim calcmode="lin" valueType="num">
                                      <p:cBhvr>
                                        <p:cTn id="13" dur="4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33"/>
                                        </p:tgtEl>
                                        <p:attrNameLst>
                                          <p:attrName>ppt_y</p:attrName>
                                        </p:attrNameLst>
                                      </p:cBhvr>
                                      <p:tavLst>
                                        <p:tav tm="0">
                                          <p:val>
                                            <p:strVal val="#ppt_y"/>
                                          </p:val>
                                        </p:tav>
                                        <p:tav tm="100000">
                                          <p:val>
                                            <p:strVal val="#ppt_y"/>
                                          </p:val>
                                        </p:tav>
                                      </p:tavLst>
                                    </p:anim>
                                    <p:anim calcmode="lin" valueType="num">
                                      <p:cBhvr>
                                        <p:cTn id="15" dur="4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33"/>
                                        </p:tgtEl>
                                      </p:cBhvr>
                                    </p:animEffect>
                                  </p:childTnLst>
                                </p:cTn>
                              </p:par>
                            </p:childTnLst>
                          </p:cTn>
                        </p:par>
                        <p:par>
                          <p:cTn id="18" fill="hold">
                            <p:stCondLst>
                              <p:cond delay="1740"/>
                            </p:stCondLst>
                            <p:childTnLst>
                              <p:par>
                                <p:cTn id="19" presetID="21" presetClass="entr" presetSubtype="1"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heel(1)">
                                      <p:cBhvr>
                                        <p:cTn id="21" dur="2000"/>
                                        <p:tgtEl>
                                          <p:spTgt spid="16"/>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heel(1)">
                                      <p:cBhvr>
                                        <p:cTn id="24" dur="2000"/>
                                        <p:tgtEl>
                                          <p:spTgt spid="15"/>
                                        </p:tgtEl>
                                      </p:cBhvr>
                                    </p:animEffect>
                                  </p:childTnLst>
                                </p:cTn>
                              </p:par>
                            </p:childTnLst>
                          </p:cTn>
                        </p:par>
                        <p:par>
                          <p:cTn id="25" fill="hold">
                            <p:stCondLst>
                              <p:cond delay="3740"/>
                            </p:stCondLst>
                            <p:childTnLst>
                              <p:par>
                                <p:cTn id="26" presetID="5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Scale>
                                      <p:cBhvr>
                                        <p:cTn id="28" dur="5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500" decel="50000" fill="hold">
                                          <p:stCondLst>
                                            <p:cond delay="0"/>
                                          </p:stCondLst>
                                        </p:cTn>
                                        <p:tgtEl>
                                          <p:spTgt spid="17"/>
                                        </p:tgtEl>
                                        <p:attrNameLst>
                                          <p:attrName>ppt_x</p:attrName>
                                          <p:attrName>ppt_y</p:attrName>
                                        </p:attrNameLst>
                                      </p:cBhvr>
                                    </p:animMotion>
                                    <p:animEffect transition="in" filter="fade">
                                      <p:cBhvr>
                                        <p:cTn id="30" dur="500"/>
                                        <p:tgtEl>
                                          <p:spTgt spid="17"/>
                                        </p:tgtEl>
                                      </p:cBhvr>
                                    </p:animEffect>
                                  </p:childTnLst>
                                </p:cTn>
                              </p:par>
                            </p:childTnLst>
                          </p:cTn>
                        </p:par>
                        <p:par>
                          <p:cTn id="31" fill="hold">
                            <p:stCondLst>
                              <p:cond delay="4240"/>
                            </p:stCondLst>
                            <p:childTnLst>
                              <p:par>
                                <p:cTn id="32" presetID="2" presetClass="entr" presetSubtype="6"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1+#ppt_w/2"/>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par>
                                <p:cTn id="36" presetID="2" presetClass="entr" presetSubtype="6" fill="hold" grpId="0" nodeType="withEffect">
                                  <p:stCondLst>
                                    <p:cond delay="10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1+#ppt_w/2"/>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childTnLst>
                          </p:cTn>
                        </p:par>
                        <p:par>
                          <p:cTn id="40" fill="hold">
                            <p:stCondLst>
                              <p:cond delay="4840"/>
                            </p:stCondLst>
                            <p:childTnLst>
                              <p:par>
                                <p:cTn id="41" presetID="22" presetClass="entr" presetSubtype="8"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left)">
                                      <p:cBhvr>
                                        <p:cTn id="43" dur="500"/>
                                        <p:tgtEl>
                                          <p:spTgt spid="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left)">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5" grpId="0"/>
      <p:bldP spid="6" grpId="0"/>
      <p:bldP spid="10" grpId="0" animBg="1"/>
      <p:bldP spid="13"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矩形 39"/>
          <p:cNvSpPr/>
          <p:nvPr/>
        </p:nvSpPr>
        <p:spPr>
          <a:xfrm>
            <a:off x="1" y="5064415"/>
            <a:ext cx="9142810" cy="78540"/>
          </a:xfrm>
          <a:prstGeom prst="rect">
            <a:avLst/>
          </a:prstGeom>
          <a:solidFill>
            <a:srgbClr val="922E17"/>
          </a:solidFill>
          <a:ln w="9525">
            <a:noFill/>
          </a:ln>
        </p:spPr>
        <p:txBody>
          <a:bodyPr/>
          <a:lstStyle/>
          <a:p>
            <a:pPr defTabSz="685434" fontAlgn="base">
              <a:spcBef>
                <a:spcPct val="0"/>
              </a:spcBef>
              <a:spcAft>
                <a:spcPct val="0"/>
              </a:spcAft>
            </a:pPr>
            <a:endParaRPr lang="zh-CN" altLang="en-US" sz="1349" dirty="0">
              <a:solidFill>
                <a:srgbClr val="424554"/>
              </a:solidFill>
              <a:ea typeface="宋体" panose="02010600030101010101" pitchFamily="2" charset="-122"/>
            </a:endParaRPr>
          </a:p>
        </p:txBody>
      </p:sp>
      <p:sp>
        <p:nvSpPr>
          <p:cNvPr id="33" name="TextBox 31"/>
          <p:cNvSpPr txBox="1"/>
          <p:nvPr/>
        </p:nvSpPr>
        <p:spPr>
          <a:xfrm>
            <a:off x="698499" y="96838"/>
            <a:ext cx="6914155" cy="523220"/>
          </a:xfrm>
          <a:prstGeom prst="rect">
            <a:avLst/>
          </a:prstGeom>
          <a:noFill/>
          <a:ln w="9525">
            <a:noFill/>
          </a:ln>
        </p:spPr>
        <p:txBody>
          <a:bodyPr wrap="square">
            <a:spAutoFit/>
          </a:bodyPr>
          <a:lstStyle/>
          <a:p>
            <a:pPr lvl="0" eaLnBrk="1" hangingPunct="1"/>
            <a:r>
              <a:rPr lang="en-US" altLang="zh-CN" sz="2800" b="1" dirty="0">
                <a:solidFill>
                  <a:schemeClr val="bg2"/>
                </a:solidFill>
                <a:latin typeface="Tahoma" panose="020B0604030504040204" pitchFamily="34" charset="0"/>
                <a:ea typeface="Tahoma" panose="020B0604030504040204" pitchFamily="34" charset="0"/>
                <a:cs typeface="Tahoma" panose="020B0604030504040204" pitchFamily="34" charset="0"/>
              </a:rPr>
              <a:t>1. </a:t>
            </a:r>
            <a:r>
              <a:rPr lang="en-US" altLang="zh-CN" sz="2800" b="1" dirty="0" err="1">
                <a:solidFill>
                  <a:schemeClr val="bg2"/>
                </a:solidFill>
                <a:latin typeface="Tahoma" panose="020B0604030504040204" pitchFamily="34" charset="0"/>
                <a:ea typeface="Tahoma" panose="020B0604030504040204" pitchFamily="34" charset="0"/>
                <a:cs typeface="Tahoma" panose="020B0604030504040204" pitchFamily="34" charset="0"/>
              </a:rPr>
              <a:t>Nội</a:t>
            </a:r>
            <a:r>
              <a:rPr lang="en-US" altLang="zh-CN" sz="2800" b="1" dirty="0">
                <a:solidFill>
                  <a:schemeClr val="bg2"/>
                </a:solidFill>
                <a:latin typeface="Tahoma" panose="020B0604030504040204" pitchFamily="34" charset="0"/>
                <a:ea typeface="Tahoma" panose="020B0604030504040204" pitchFamily="34" charset="0"/>
                <a:cs typeface="Tahoma" panose="020B0604030504040204" pitchFamily="34" charset="0"/>
              </a:rPr>
              <a:t> dung </a:t>
            </a:r>
            <a:r>
              <a:rPr lang="en-US" altLang="zh-CN" sz="2800" b="1" dirty="0" err="1">
                <a:solidFill>
                  <a:schemeClr val="bg2"/>
                </a:solidFill>
                <a:latin typeface="Tahoma" panose="020B0604030504040204" pitchFamily="34" charset="0"/>
                <a:ea typeface="Tahoma" panose="020B0604030504040204" pitchFamily="34" charset="0"/>
                <a:cs typeface="Tahoma" panose="020B0604030504040204" pitchFamily="34" charset="0"/>
              </a:rPr>
              <a:t>chính</a:t>
            </a:r>
            <a:r>
              <a:rPr lang="en-US" altLang="zh-CN" sz="2800" b="1" dirty="0">
                <a:solidFill>
                  <a:schemeClr val="bg2"/>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chemeClr val="bg2"/>
                </a:solidFill>
                <a:latin typeface="Tahoma" panose="020B0604030504040204" pitchFamily="34" charset="0"/>
                <a:ea typeface="Tahoma" panose="020B0604030504040204" pitchFamily="34" charset="0"/>
                <a:cs typeface="Tahoma" panose="020B0604030504040204" pitchFamily="34" charset="0"/>
              </a:rPr>
              <a:t>của</a:t>
            </a:r>
            <a:r>
              <a:rPr lang="en-US" altLang="zh-CN" sz="2800" b="1" dirty="0">
                <a:solidFill>
                  <a:schemeClr val="bg2"/>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chemeClr val="bg2"/>
                </a:solidFill>
                <a:latin typeface="Tahoma" panose="020B0604030504040204" pitchFamily="34" charset="0"/>
                <a:ea typeface="Tahoma" panose="020B0604030504040204" pitchFamily="34" charset="0"/>
                <a:cs typeface="Tahoma" panose="020B0604030504040204" pitchFamily="34" charset="0"/>
              </a:rPr>
              <a:t>văn</a:t>
            </a:r>
            <a:r>
              <a:rPr lang="en-US" altLang="zh-CN" sz="2800" b="1" dirty="0">
                <a:solidFill>
                  <a:schemeClr val="bg2"/>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chemeClr val="bg2"/>
                </a:solidFill>
                <a:latin typeface="Tahoma" panose="020B0604030504040204" pitchFamily="34" charset="0"/>
                <a:ea typeface="Tahoma" panose="020B0604030504040204" pitchFamily="34" charset="0"/>
                <a:cs typeface="Tahoma" panose="020B0604030504040204" pitchFamily="34" charset="0"/>
              </a:rPr>
              <a:t>bản</a:t>
            </a:r>
            <a:endParaRPr lang="zh-CN" altLang="en-US" sz="2800" b="1" dirty="0">
              <a:solidFill>
                <a:schemeClr val="bg2"/>
              </a:solidFill>
              <a:latin typeface="Tahoma" panose="020B0604030504040204" pitchFamily="34" charset="0"/>
              <a:ea typeface="微软雅黑" panose="020B0503020204020204" pitchFamily="34" charset="-122"/>
              <a:cs typeface="Tahoma" panose="020B0604030504040204" pitchFamily="34" charset="0"/>
            </a:endParaRPr>
          </a:p>
        </p:txBody>
      </p:sp>
      <p:sp>
        <p:nvSpPr>
          <p:cNvPr id="35" name="Freeform 5"/>
          <p:cNvSpPr>
            <a:spLocks noEditPoints="1"/>
          </p:cNvSpPr>
          <p:nvPr/>
        </p:nvSpPr>
        <p:spPr>
          <a:xfrm>
            <a:off x="204788" y="112713"/>
            <a:ext cx="493712"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rgbClr val="922E17"/>
          </a:solidFill>
          <a:ln w="9525">
            <a:noFill/>
          </a:ln>
        </p:spPr>
        <p:txBody>
          <a:bodyPr/>
          <a:lstStyle/>
          <a:p>
            <a:endParaRPr lang="zh-CN" altLang="en-US"/>
          </a:p>
        </p:txBody>
      </p:sp>
      <p:sp>
        <p:nvSpPr>
          <p:cNvPr id="6" name="矩形 5"/>
          <p:cNvSpPr/>
          <p:nvPr/>
        </p:nvSpPr>
        <p:spPr>
          <a:xfrm>
            <a:off x="3810382" y="981293"/>
            <a:ext cx="5197007" cy="1564157"/>
          </a:xfrm>
          <a:prstGeom prst="rect">
            <a:avLst/>
          </a:prstGeom>
          <a:solidFill>
            <a:srgbClr val="922E17"/>
          </a:solidFill>
          <a:ln w="9525">
            <a:noFill/>
          </a:ln>
        </p:spPr>
        <p:txBody>
          <a:bodyPr/>
          <a:lstStyle/>
          <a:p>
            <a:pPr lvl="0" eaLnBrk="1" hangingPunct="1"/>
            <a:endParaRPr lang="zh-CN" altLang="en-US" sz="1012" dirty="0"/>
          </a:p>
        </p:txBody>
      </p:sp>
      <p:sp>
        <p:nvSpPr>
          <p:cNvPr id="7" name="矩形 6"/>
          <p:cNvSpPr/>
          <p:nvPr/>
        </p:nvSpPr>
        <p:spPr>
          <a:xfrm>
            <a:off x="3798403" y="2643042"/>
            <a:ext cx="5197006" cy="2405207"/>
          </a:xfrm>
          <a:prstGeom prst="rect">
            <a:avLst/>
          </a:prstGeom>
          <a:solidFill>
            <a:srgbClr val="922E17"/>
          </a:solidFill>
          <a:ln w="9525">
            <a:noFill/>
          </a:ln>
        </p:spPr>
        <p:txBody>
          <a:bodyPr/>
          <a:lstStyle/>
          <a:p>
            <a:pPr lvl="0" eaLnBrk="1" hangingPunct="1"/>
            <a:endParaRPr lang="zh-CN" altLang="en-US" sz="1012" dirty="0"/>
          </a:p>
        </p:txBody>
      </p:sp>
      <p:sp>
        <p:nvSpPr>
          <p:cNvPr id="10" name="Freeform 6"/>
          <p:cNvSpPr/>
          <p:nvPr/>
        </p:nvSpPr>
        <p:spPr>
          <a:xfrm>
            <a:off x="3486702" y="1618653"/>
            <a:ext cx="254661" cy="291551"/>
          </a:xfrm>
          <a:custGeom>
            <a:avLst/>
            <a:gdLst/>
            <a:ahLst/>
            <a:cxnLst>
              <a:cxn ang="0">
                <a:pos x="0" y="194850"/>
              </a:cxn>
              <a:cxn ang="0">
                <a:pos x="169480" y="97425"/>
              </a:cxn>
              <a:cxn ang="0">
                <a:pos x="339726" y="0"/>
              </a:cxn>
              <a:cxn ang="0">
                <a:pos x="339726" y="194850"/>
              </a:cxn>
              <a:cxn ang="0">
                <a:pos x="339726" y="388938"/>
              </a:cxn>
              <a:cxn ang="0">
                <a:pos x="169480" y="292274"/>
              </a:cxn>
              <a:cxn ang="0">
                <a:pos x="0" y="194850"/>
              </a:cxn>
            </a:cxnLst>
            <a:rect l="0" t="0" r="0" b="0"/>
            <a:pathLst>
              <a:path w="443" h="511">
                <a:moveTo>
                  <a:pt x="0" y="256"/>
                </a:moveTo>
                <a:lnTo>
                  <a:pt x="221" y="128"/>
                </a:lnTo>
                <a:lnTo>
                  <a:pt x="443" y="0"/>
                </a:lnTo>
                <a:lnTo>
                  <a:pt x="443" y="256"/>
                </a:lnTo>
                <a:lnTo>
                  <a:pt x="443" y="511"/>
                </a:lnTo>
                <a:lnTo>
                  <a:pt x="221" y="384"/>
                </a:lnTo>
                <a:lnTo>
                  <a:pt x="0" y="256"/>
                </a:lnTo>
                <a:close/>
              </a:path>
            </a:pathLst>
          </a:custGeom>
          <a:solidFill>
            <a:srgbClr val="922E17"/>
          </a:solidFill>
          <a:ln w="9525">
            <a:noFill/>
          </a:ln>
        </p:spPr>
        <p:txBody>
          <a:bodyPr/>
          <a:lstStyle/>
          <a:p>
            <a:endParaRPr lang="zh-CN" altLang="en-US" sz="1012"/>
          </a:p>
        </p:txBody>
      </p:sp>
      <p:sp>
        <p:nvSpPr>
          <p:cNvPr id="11" name="Freeform 6"/>
          <p:cNvSpPr/>
          <p:nvPr/>
        </p:nvSpPr>
        <p:spPr>
          <a:xfrm>
            <a:off x="3486701" y="3630431"/>
            <a:ext cx="254661" cy="291551"/>
          </a:xfrm>
          <a:custGeom>
            <a:avLst/>
            <a:gdLst/>
            <a:ahLst/>
            <a:cxnLst>
              <a:cxn ang="0">
                <a:pos x="0" y="194850"/>
              </a:cxn>
              <a:cxn ang="0">
                <a:pos x="169480" y="97425"/>
              </a:cxn>
              <a:cxn ang="0">
                <a:pos x="339726" y="0"/>
              </a:cxn>
              <a:cxn ang="0">
                <a:pos x="339726" y="194850"/>
              </a:cxn>
              <a:cxn ang="0">
                <a:pos x="339726" y="388938"/>
              </a:cxn>
              <a:cxn ang="0">
                <a:pos x="169480" y="292274"/>
              </a:cxn>
              <a:cxn ang="0">
                <a:pos x="0" y="194850"/>
              </a:cxn>
            </a:cxnLst>
            <a:rect l="0" t="0" r="0" b="0"/>
            <a:pathLst>
              <a:path w="443" h="511">
                <a:moveTo>
                  <a:pt x="0" y="256"/>
                </a:moveTo>
                <a:lnTo>
                  <a:pt x="221" y="128"/>
                </a:lnTo>
                <a:lnTo>
                  <a:pt x="443" y="0"/>
                </a:lnTo>
                <a:lnTo>
                  <a:pt x="443" y="256"/>
                </a:lnTo>
                <a:lnTo>
                  <a:pt x="443" y="511"/>
                </a:lnTo>
                <a:lnTo>
                  <a:pt x="221" y="384"/>
                </a:lnTo>
                <a:lnTo>
                  <a:pt x="0" y="256"/>
                </a:lnTo>
                <a:close/>
              </a:path>
            </a:pathLst>
          </a:custGeom>
          <a:solidFill>
            <a:srgbClr val="922E17"/>
          </a:solidFill>
          <a:ln w="9525">
            <a:noFill/>
          </a:ln>
        </p:spPr>
        <p:txBody>
          <a:bodyPr/>
          <a:lstStyle/>
          <a:p>
            <a:endParaRPr lang="zh-CN" altLang="en-US" sz="1012"/>
          </a:p>
        </p:txBody>
      </p:sp>
      <p:sp>
        <p:nvSpPr>
          <p:cNvPr id="12" name="TextBox 11"/>
          <p:cNvSpPr txBox="1"/>
          <p:nvPr/>
        </p:nvSpPr>
        <p:spPr>
          <a:xfrm>
            <a:off x="3741362" y="1010670"/>
            <a:ext cx="5197007" cy="1477328"/>
          </a:xfrm>
          <a:prstGeom prst="rect">
            <a:avLst/>
          </a:prstGeom>
          <a:noFill/>
        </p:spPr>
        <p:txBody>
          <a:bodyPr wrap="square" rtlCol="0">
            <a:spAutoFit/>
          </a:bodyPr>
          <a:lstStyle/>
          <a:p>
            <a:pPr algn="just" defTabSz="685434">
              <a:defRPr/>
            </a:pPr>
            <a:r>
              <a:rPr lang="en-US" altLang="zh-CN" sz="1800" dirty="0" err="1">
                <a:solidFill>
                  <a:schemeClr val="accent5">
                    <a:lumMod val="20000"/>
                    <a:lumOff val="80000"/>
                  </a:schemeClr>
                </a:solidFill>
                <a:latin typeface="Tahoma" panose="020B0604030504040204" pitchFamily="34" charset="0"/>
                <a:ea typeface="Tahoma" panose="020B0604030504040204" pitchFamily="34" charset="0"/>
                <a:cs typeface="Tahoma" panose="020B0604030504040204" pitchFamily="34" charset="0"/>
              </a:rPr>
              <a:t>Câu</a:t>
            </a:r>
            <a:r>
              <a:rPr lang="en-US" altLang="zh-CN" sz="1800" dirty="0">
                <a:solidFill>
                  <a:schemeClr val="accent5">
                    <a:lumMod val="20000"/>
                    <a:lumOff val="80000"/>
                  </a:schemeClr>
                </a:solidFill>
                <a:latin typeface="Tahoma" panose="020B0604030504040204" pitchFamily="34" charset="0"/>
                <a:ea typeface="Tahoma" panose="020B0604030504040204" pitchFamily="34" charset="0"/>
                <a:cs typeface="Tahoma" panose="020B0604030504040204" pitchFamily="34" charset="0"/>
              </a:rPr>
              <a:t> 1: </a:t>
            </a:r>
            <a:r>
              <a:rPr lang="vi-VN" sz="1800" dirty="0">
                <a:solidFill>
                  <a:schemeClr val="accent5">
                    <a:lumMod val="20000"/>
                    <a:lumOff val="80000"/>
                  </a:schemeClr>
                </a:solidFill>
                <a:latin typeface="Tahoma" panose="020B0604030504040204" pitchFamily="34" charset="0"/>
                <a:ea typeface="Tahoma" panose="020B0604030504040204" pitchFamily="34" charset="0"/>
                <a:cs typeface="Tahoma" panose="020B0604030504040204" pitchFamily="34" charset="0"/>
              </a:rPr>
              <a:t>Theo tác giả bài viết, kết thúc của truyện cổ tích thần kì phản ánh ước mơ gì của quần chúng nhân dân? (Những) ước mơ ấy thường được thể hiện như thế nào qua cách kết thúc của truyện cổ tích thần kì?</a:t>
            </a:r>
            <a:endParaRPr lang="en-US" altLang="zh-CN" sz="1800" dirty="0">
              <a:solidFill>
                <a:schemeClr val="accent5">
                  <a:lumMod val="20000"/>
                  <a:lumOff val="8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3798403" y="2679699"/>
            <a:ext cx="5127986" cy="2308324"/>
          </a:xfrm>
          <a:prstGeom prst="rect">
            <a:avLst/>
          </a:prstGeom>
          <a:noFill/>
        </p:spPr>
        <p:txBody>
          <a:bodyPr wrap="square" rtlCol="0">
            <a:spAutoFit/>
          </a:bodyPr>
          <a:lstStyle/>
          <a:p>
            <a:pPr algn="just" defTabSz="685434">
              <a:defRPr/>
            </a:pPr>
            <a:r>
              <a:rPr lang="en-US" altLang="zh-CN" sz="1800" dirty="0" err="1">
                <a:solidFill>
                  <a:schemeClr val="accent5">
                    <a:lumMod val="20000"/>
                    <a:lumOff val="80000"/>
                  </a:schemeClr>
                </a:solidFill>
                <a:latin typeface="Tahoma" panose="020B0604030504040204" pitchFamily="34" charset="0"/>
                <a:ea typeface="Tahoma" panose="020B0604030504040204" pitchFamily="34" charset="0"/>
                <a:cs typeface="Tahoma" panose="020B0604030504040204" pitchFamily="34" charset="0"/>
              </a:rPr>
              <a:t>Câu</a:t>
            </a:r>
            <a:r>
              <a:rPr lang="en-US" altLang="zh-CN" sz="1800" dirty="0">
                <a:solidFill>
                  <a:schemeClr val="accent5">
                    <a:lumMod val="20000"/>
                    <a:lumOff val="80000"/>
                  </a:schemeClr>
                </a:solidFill>
                <a:latin typeface="Tahoma" panose="020B0604030504040204" pitchFamily="34" charset="0"/>
                <a:ea typeface="Tahoma" panose="020B0604030504040204" pitchFamily="34" charset="0"/>
                <a:cs typeface="Tahoma" panose="020B0604030504040204" pitchFamily="34" charset="0"/>
              </a:rPr>
              <a:t> 2: </a:t>
            </a:r>
            <a:r>
              <a:rPr lang="vi-VN" sz="1800" dirty="0">
                <a:solidFill>
                  <a:schemeClr val="accent5">
                    <a:lumMod val="20000"/>
                    <a:lumOff val="80000"/>
                  </a:schemeClr>
                </a:solidFill>
                <a:latin typeface="Tahoma" panose="020B0604030504040204" pitchFamily="34" charset="0"/>
                <a:ea typeface="Tahoma" panose="020B0604030504040204" pitchFamily="34" charset="0"/>
                <a:cs typeface="Tahoma" panose="020B0604030504040204" pitchFamily="34" charset="0"/>
              </a:rPr>
              <a:t>Bàn về kiểu nhân vật đội lốt người xấu xí, tác giả bài viết cho rằng: Đạo đức, tài năng của kiểu nhân vật đội lốt người xấu xí là động lực giúp họ khôi phục sự tương ứng hài hòa giữa cái bên trong tốt đẹp với cái bên ngoài. Em có đồng ý với ý kiến đó không? Chọn ví dụ từ một truyện cổ tích thần kì đã học để làm rõ quan điểm của em.</a:t>
            </a:r>
            <a:r>
              <a:rPr lang="en-US" altLang="zh-CN" sz="1800" dirty="0">
                <a:solidFill>
                  <a:schemeClr val="accent5">
                    <a:lumMod val="20000"/>
                    <a:lumOff val="80000"/>
                  </a:schemeClr>
                </a:solidFill>
                <a:latin typeface="Tahoma" panose="020B0604030504040204" pitchFamily="34" charset="0"/>
                <a:ea typeface="Tahoma" panose="020B0604030504040204" pitchFamily="34" charset="0"/>
                <a:cs typeface="Tahoma" panose="020B0604030504040204" pitchFamily="34" charset="0"/>
              </a:rPr>
              <a:t> </a:t>
            </a:r>
          </a:p>
        </p:txBody>
      </p:sp>
      <p:sp>
        <p:nvSpPr>
          <p:cNvPr id="14" name="TextBox 13"/>
          <p:cNvSpPr txBox="1"/>
          <p:nvPr/>
        </p:nvSpPr>
        <p:spPr>
          <a:xfrm>
            <a:off x="-36889" y="4399138"/>
            <a:ext cx="3942487" cy="461665"/>
          </a:xfrm>
          <a:prstGeom prst="rect">
            <a:avLst/>
          </a:prstGeom>
          <a:noFill/>
          <a:ln w="9525">
            <a:noFill/>
          </a:ln>
        </p:spPr>
        <p:txBody>
          <a:bodyPr>
            <a:spAutoFit/>
          </a:bodyPr>
          <a:lstStyle/>
          <a:p>
            <a:pPr lvl="0" algn="ctr" eaLnBrk="1" hangingPunct="1"/>
            <a:r>
              <a:rPr lang="en-US" altLang="zh-CN" sz="2400" b="1" dirty="0">
                <a:latin typeface="Tahoma" panose="020B0604030504040204" pitchFamily="34" charset="0"/>
                <a:ea typeface="Tahoma" panose="020B0604030504040204" pitchFamily="34" charset="0"/>
                <a:cs typeface="Tahoma" panose="020B0604030504040204" pitchFamily="34" charset="0"/>
              </a:rPr>
              <a:t>HOẠT ĐỘNG NHÓM ĐÔI</a:t>
            </a:r>
            <a:endParaRPr lang="zh-CN" altLang="en-US" sz="2400" b="1" dirty="0">
              <a:latin typeface="Tahoma" panose="020B0604030504040204" pitchFamily="34" charset="0"/>
              <a:ea typeface="微软雅黑" panose="020B0503020204020204" pitchFamily="34" charset="-122"/>
              <a:cs typeface="Tahoma" panose="020B0604030504040204" pitchFamily="34" charset="0"/>
            </a:endParaRPr>
          </a:p>
        </p:txBody>
      </p:sp>
      <p:pic>
        <p:nvPicPr>
          <p:cNvPr id="17" name="图片 16"/>
          <p:cNvPicPr>
            <a:picLocks noChangeAspect="1"/>
          </p:cNvPicPr>
          <p:nvPr/>
        </p:nvPicPr>
        <p:blipFill>
          <a:blip r:embed="rId2"/>
          <a:srcRect l="9447" r="9943"/>
          <a:stretch>
            <a:fillRect/>
          </a:stretch>
        </p:blipFill>
        <p:spPr>
          <a:xfrm>
            <a:off x="-36889" y="950567"/>
            <a:ext cx="3520035" cy="3274894"/>
          </a:xfrm>
          <a:prstGeom prst="rect">
            <a:avLst/>
          </a:prstGeom>
          <a:noFill/>
          <a:ln w="9525">
            <a:noFill/>
          </a:ln>
        </p:spPr>
      </p:pic>
    </p:spTree>
    <p:extLst>
      <p:ext uri="{BB962C8B-B14F-4D97-AF65-F5344CB8AC3E}">
        <p14:creationId xmlns:p14="http://schemas.microsoft.com/office/powerpoint/2010/main" val="234458120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300" fill="hold"/>
                                        <p:tgtEl>
                                          <p:spTgt spid="35"/>
                                        </p:tgtEl>
                                        <p:attrNameLst>
                                          <p:attrName>ppt_w</p:attrName>
                                        </p:attrNameLst>
                                      </p:cBhvr>
                                      <p:tavLst>
                                        <p:tav tm="0">
                                          <p:val>
                                            <p:fltVal val="0"/>
                                          </p:val>
                                        </p:tav>
                                        <p:tav tm="100000">
                                          <p:val>
                                            <p:strVal val="#ppt_w"/>
                                          </p:val>
                                        </p:tav>
                                      </p:tavLst>
                                    </p:anim>
                                    <p:anim calcmode="lin" valueType="num">
                                      <p:cBhvr>
                                        <p:cTn id="8" dur="300" fill="hold"/>
                                        <p:tgtEl>
                                          <p:spTgt spid="35"/>
                                        </p:tgtEl>
                                        <p:attrNameLst>
                                          <p:attrName>ppt_h</p:attrName>
                                        </p:attrNameLst>
                                      </p:cBhvr>
                                      <p:tavLst>
                                        <p:tav tm="0">
                                          <p:val>
                                            <p:fltVal val="0"/>
                                          </p:val>
                                        </p:tav>
                                        <p:tav tm="100000">
                                          <p:val>
                                            <p:strVal val="#ppt_h"/>
                                          </p:val>
                                        </p:tav>
                                      </p:tavLst>
                                    </p:anim>
                                    <p:animEffect transition="in" filter="fade">
                                      <p:cBhvr>
                                        <p:cTn id="9" dur="300"/>
                                        <p:tgtEl>
                                          <p:spTgt spid="35"/>
                                        </p:tgtEl>
                                      </p:cBhvr>
                                    </p:animEffect>
                                  </p:childTnLst>
                                </p:cTn>
                              </p:par>
                            </p:childTnLst>
                          </p:cTn>
                        </p:par>
                        <p:par>
                          <p:cTn id="10" fill="hold">
                            <p:stCondLst>
                              <p:cond delay="3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3"/>
                                        </p:tgtEl>
                                        <p:attrNameLst>
                                          <p:attrName>style.visibility</p:attrName>
                                        </p:attrNameLst>
                                      </p:cBhvr>
                                      <p:to>
                                        <p:strVal val="visible"/>
                                      </p:to>
                                    </p:set>
                                    <p:anim calcmode="lin" valueType="num">
                                      <p:cBhvr>
                                        <p:cTn id="13" dur="4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33"/>
                                        </p:tgtEl>
                                        <p:attrNameLst>
                                          <p:attrName>ppt_y</p:attrName>
                                        </p:attrNameLst>
                                      </p:cBhvr>
                                      <p:tavLst>
                                        <p:tav tm="0">
                                          <p:val>
                                            <p:strVal val="#ppt_y"/>
                                          </p:val>
                                        </p:tav>
                                        <p:tav tm="100000">
                                          <p:val>
                                            <p:strVal val="#ppt_y"/>
                                          </p:val>
                                        </p:tav>
                                      </p:tavLst>
                                    </p:anim>
                                    <p:anim calcmode="lin" valueType="num">
                                      <p:cBhvr>
                                        <p:cTn id="15" dur="4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33"/>
                                        </p:tgtEl>
                                      </p:cBhvr>
                                    </p:animEffect>
                                  </p:childTnLst>
                                </p:cTn>
                              </p:par>
                            </p:childTnLst>
                          </p:cTn>
                        </p:par>
                        <p:par>
                          <p:cTn id="18" fill="hold">
                            <p:stCondLst>
                              <p:cond delay="1580"/>
                            </p:stCondLst>
                            <p:childTnLst>
                              <p:par>
                                <p:cTn id="19" presetID="22" presetClass="entr" presetSubtype="1"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2080"/>
                            </p:stCondLst>
                            <p:childTnLst>
                              <p:par>
                                <p:cTn id="23" presetID="42"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anim calcmode="lin" valueType="num">
                                      <p:cBhvr>
                                        <p:cTn id="26" dur="500" fill="hold"/>
                                        <p:tgtEl>
                                          <p:spTgt spid="17"/>
                                        </p:tgtEl>
                                        <p:attrNameLst>
                                          <p:attrName>ppt_x</p:attrName>
                                        </p:attrNameLst>
                                      </p:cBhvr>
                                      <p:tavLst>
                                        <p:tav tm="0">
                                          <p:val>
                                            <p:strVal val="#ppt_x"/>
                                          </p:val>
                                        </p:tav>
                                        <p:tav tm="100000">
                                          <p:val>
                                            <p:strVal val="#ppt_x"/>
                                          </p:val>
                                        </p:tav>
                                      </p:tavLst>
                                    </p:anim>
                                    <p:anim calcmode="lin" valueType="num">
                                      <p:cBhvr>
                                        <p:cTn id="27"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1+#ppt_w/2"/>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6"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1+#ppt_w/2"/>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49" presetClass="path" presetSubtype="0" accel="50000" decel="50000" fill="hold" nodeType="clickEffect">
                                  <p:stCondLst>
                                    <p:cond delay="0"/>
                                  </p:stCondLst>
                                  <p:childTnLst>
                                    <p:animMotion origin="layout" path="M 1.11111E-6 4.56649E-6 L 0.0901 4.56649E-6 " pathEditMode="relative" rAng="0" ptsTypes="AA">
                                      <p:cBhvr>
                                        <p:cTn id="47" dur="500" spd="-100000" fill="hold"/>
                                        <p:tgtEl>
                                          <p:spTgt spid="10"/>
                                        </p:tgtEl>
                                        <p:attrNameLst>
                                          <p:attrName>ppt_x</p:attrName>
                                          <p:attrName>ppt_y</p:attrName>
                                        </p:attrNameLst>
                                      </p:cBhvr>
                                      <p:rCtr x="4497" y="0"/>
                                    </p:animMotion>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49" presetClass="path" presetSubtype="0" accel="50000" decel="50000" fill="hold" nodeType="clickEffect">
                                  <p:stCondLst>
                                    <p:cond delay="0"/>
                                  </p:stCondLst>
                                  <p:childTnLst>
                                    <p:animMotion origin="layout" path="M 1.11111E-6 -2.70595E-6 L 0.0901 -2.70595E-6 " pathEditMode="relative" rAng="0" ptsTypes="AA">
                                      <p:cBhvr>
                                        <p:cTn id="55" dur="500" spd="-100000" fill="hold"/>
                                        <p:tgtEl>
                                          <p:spTgt spid="11"/>
                                        </p:tgtEl>
                                        <p:attrNameLst>
                                          <p:attrName>ppt_x</p:attrName>
                                          <p:attrName>ppt_y</p:attrName>
                                        </p:attrNameLst>
                                      </p:cBhvr>
                                      <p:rCtr x="4497" y="0"/>
                                    </p:animMotion>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left)">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ipe(left)">
                                      <p:cBhvr>
                                        <p:cTn id="6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6" grpId="0" animBg="1"/>
      <p:bldP spid="7" grpId="0" animBg="1"/>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194" name="矩形 39"/>
          <p:cNvSpPr/>
          <p:nvPr/>
        </p:nvSpPr>
        <p:spPr>
          <a:xfrm>
            <a:off x="1" y="5064415"/>
            <a:ext cx="9142810" cy="78540"/>
          </a:xfrm>
          <a:prstGeom prst="rect">
            <a:avLst/>
          </a:prstGeom>
          <a:solidFill>
            <a:srgbClr val="922E17"/>
          </a:solidFill>
          <a:ln w="9525">
            <a:noFill/>
          </a:ln>
        </p:spPr>
        <p:txBody>
          <a:bodyPr/>
          <a:lstStyle/>
          <a:p>
            <a:pPr defTabSz="685434" fontAlgn="base">
              <a:spcBef>
                <a:spcPct val="0"/>
              </a:spcBef>
              <a:spcAft>
                <a:spcPct val="0"/>
              </a:spcAft>
            </a:pPr>
            <a:endParaRPr lang="zh-CN" altLang="en-US" sz="1349" dirty="0">
              <a:solidFill>
                <a:srgbClr val="424554"/>
              </a:solidFill>
              <a:ea typeface="宋体" panose="02010600030101010101" pitchFamily="2" charset="-122"/>
            </a:endParaRPr>
          </a:p>
        </p:txBody>
      </p:sp>
      <p:sp>
        <p:nvSpPr>
          <p:cNvPr id="33" name="TextBox 31"/>
          <p:cNvSpPr txBox="1"/>
          <p:nvPr/>
        </p:nvSpPr>
        <p:spPr>
          <a:xfrm>
            <a:off x="698500" y="96838"/>
            <a:ext cx="7185868" cy="523220"/>
          </a:xfrm>
          <a:prstGeom prst="rect">
            <a:avLst/>
          </a:prstGeom>
          <a:noFill/>
          <a:ln w="9525">
            <a:noFill/>
          </a:ln>
        </p:spPr>
        <p:txBody>
          <a:bodyPr wrap="square">
            <a:spAutoFit/>
          </a:bodyPr>
          <a:lstStyle/>
          <a:p>
            <a:pPr lvl="0"/>
            <a:r>
              <a:rPr lang="en-US" altLang="zh-CN" sz="2800" b="1" dirty="0">
                <a:solidFill>
                  <a:schemeClr val="bg2"/>
                </a:solidFill>
                <a:latin typeface="Tahoma" panose="020B0604030504040204" pitchFamily="34" charset="0"/>
                <a:ea typeface="Tahoma" panose="020B0604030504040204" pitchFamily="34" charset="0"/>
                <a:cs typeface="Tahoma" panose="020B0604030504040204" pitchFamily="34" charset="0"/>
              </a:rPr>
              <a:t>1. </a:t>
            </a:r>
            <a:r>
              <a:rPr lang="en-US" altLang="zh-CN" sz="2800" b="1" dirty="0" err="1">
                <a:solidFill>
                  <a:schemeClr val="bg2"/>
                </a:solidFill>
                <a:latin typeface="Tahoma" panose="020B0604030504040204" pitchFamily="34" charset="0"/>
                <a:ea typeface="Tahoma" panose="020B0604030504040204" pitchFamily="34" charset="0"/>
                <a:cs typeface="Tahoma" panose="020B0604030504040204" pitchFamily="34" charset="0"/>
              </a:rPr>
              <a:t>Nội</a:t>
            </a:r>
            <a:r>
              <a:rPr lang="en-US" altLang="zh-CN" sz="2800" b="1" dirty="0">
                <a:solidFill>
                  <a:schemeClr val="bg2"/>
                </a:solidFill>
                <a:latin typeface="Tahoma" panose="020B0604030504040204" pitchFamily="34" charset="0"/>
                <a:ea typeface="Tahoma" panose="020B0604030504040204" pitchFamily="34" charset="0"/>
                <a:cs typeface="Tahoma" panose="020B0604030504040204" pitchFamily="34" charset="0"/>
              </a:rPr>
              <a:t> dung </a:t>
            </a:r>
            <a:r>
              <a:rPr lang="en-US" altLang="zh-CN" sz="2800" b="1" dirty="0" err="1">
                <a:solidFill>
                  <a:schemeClr val="bg2"/>
                </a:solidFill>
                <a:latin typeface="Tahoma" panose="020B0604030504040204" pitchFamily="34" charset="0"/>
                <a:ea typeface="Tahoma" panose="020B0604030504040204" pitchFamily="34" charset="0"/>
                <a:cs typeface="Tahoma" panose="020B0604030504040204" pitchFamily="34" charset="0"/>
              </a:rPr>
              <a:t>chính</a:t>
            </a:r>
            <a:r>
              <a:rPr lang="en-US" altLang="zh-CN" sz="2800" b="1" dirty="0">
                <a:solidFill>
                  <a:schemeClr val="bg2"/>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chemeClr val="bg2"/>
                </a:solidFill>
                <a:latin typeface="Tahoma" panose="020B0604030504040204" pitchFamily="34" charset="0"/>
                <a:ea typeface="Tahoma" panose="020B0604030504040204" pitchFamily="34" charset="0"/>
                <a:cs typeface="Tahoma" panose="020B0604030504040204" pitchFamily="34" charset="0"/>
              </a:rPr>
              <a:t>của</a:t>
            </a:r>
            <a:r>
              <a:rPr lang="en-US" altLang="zh-CN" sz="2800" b="1" dirty="0">
                <a:solidFill>
                  <a:schemeClr val="bg2"/>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chemeClr val="bg2"/>
                </a:solidFill>
                <a:latin typeface="Tahoma" panose="020B0604030504040204" pitchFamily="34" charset="0"/>
                <a:ea typeface="Tahoma" panose="020B0604030504040204" pitchFamily="34" charset="0"/>
                <a:cs typeface="Tahoma" panose="020B0604030504040204" pitchFamily="34" charset="0"/>
              </a:rPr>
              <a:t>văn</a:t>
            </a:r>
            <a:r>
              <a:rPr lang="en-US" altLang="zh-CN" sz="2800" b="1" dirty="0">
                <a:solidFill>
                  <a:schemeClr val="bg2"/>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chemeClr val="bg2"/>
                </a:solidFill>
                <a:latin typeface="Tahoma" panose="020B0604030504040204" pitchFamily="34" charset="0"/>
                <a:ea typeface="Tahoma" panose="020B0604030504040204" pitchFamily="34" charset="0"/>
                <a:cs typeface="Tahoma" panose="020B0604030504040204" pitchFamily="34" charset="0"/>
              </a:rPr>
              <a:t>bản</a:t>
            </a:r>
            <a:endParaRPr lang="zh-CN" altLang="en-US" sz="2800" b="1" dirty="0">
              <a:solidFill>
                <a:schemeClr val="bg2"/>
              </a:solidFill>
              <a:latin typeface="Tahoma" panose="020B0604030504040204" pitchFamily="34" charset="0"/>
              <a:ea typeface="微软雅黑" panose="020B0503020204020204" pitchFamily="34" charset="-122"/>
              <a:cs typeface="Tahoma" panose="020B0604030504040204" pitchFamily="34" charset="0"/>
            </a:endParaRPr>
          </a:p>
        </p:txBody>
      </p:sp>
      <p:sp>
        <p:nvSpPr>
          <p:cNvPr id="35" name="Freeform 5"/>
          <p:cNvSpPr>
            <a:spLocks noEditPoints="1"/>
          </p:cNvSpPr>
          <p:nvPr/>
        </p:nvSpPr>
        <p:spPr>
          <a:xfrm>
            <a:off x="204788" y="112713"/>
            <a:ext cx="493712"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rgbClr val="922E17"/>
          </a:solidFill>
          <a:ln w="9525">
            <a:noFill/>
          </a:ln>
        </p:spPr>
        <p:txBody>
          <a:bodyPr/>
          <a:lstStyle/>
          <a:p>
            <a:endParaRPr lang="zh-CN" altLang="en-US"/>
          </a:p>
        </p:txBody>
      </p:sp>
      <p:grpSp>
        <p:nvGrpSpPr>
          <p:cNvPr id="5" name="组合 4"/>
          <p:cNvGrpSpPr/>
          <p:nvPr/>
        </p:nvGrpSpPr>
        <p:grpSpPr>
          <a:xfrm>
            <a:off x="399030" y="1992923"/>
            <a:ext cx="1000153" cy="1159241"/>
            <a:chOff x="2056198" y="1376898"/>
            <a:chExt cx="1000153" cy="1159241"/>
          </a:xfrm>
        </p:grpSpPr>
        <p:grpSp>
          <p:nvGrpSpPr>
            <p:cNvPr id="6" name="组合 5"/>
            <p:cNvGrpSpPr/>
            <p:nvPr/>
          </p:nvGrpSpPr>
          <p:grpSpPr>
            <a:xfrm rot="20248206">
              <a:off x="2094718" y="1376898"/>
              <a:ext cx="961633" cy="1159241"/>
              <a:chOff x="1401020" y="1050556"/>
              <a:chExt cx="1803331" cy="2304117"/>
            </a:xfrm>
          </p:grpSpPr>
          <p:sp>
            <p:nvSpPr>
              <p:cNvPr id="11" name="圆角矩形 10"/>
              <p:cNvSpPr/>
              <p:nvPr/>
            </p:nvSpPr>
            <p:spPr>
              <a:xfrm>
                <a:off x="1401020" y="1050556"/>
                <a:ext cx="1803331" cy="2304117"/>
              </a:xfrm>
              <a:prstGeom prst="roundRect">
                <a:avLst>
                  <a:gd name="adj" fmla="val 12132"/>
                </a:avLst>
              </a:prstGeom>
              <a:solidFill>
                <a:srgbClr val="922E17"/>
              </a:solidFill>
              <a:ln w="25400" cap="flat" cmpd="sng" algn="ctr">
                <a:solidFill>
                  <a:srgbClr val="922E17"/>
                </a:solidFill>
                <a:prstDash val="solid"/>
              </a:ln>
              <a:effectLst/>
            </p:spPr>
            <p:txBody>
              <a:bodyPr rtlCol="0" anchor="ctr"/>
              <a:lstStyle/>
              <a:p>
                <a:pPr algn="ctr">
                  <a:defRPr/>
                </a:pPr>
                <a:endParaRPr lang="zh-CN" altLang="en-US" sz="2400" kern="0">
                  <a:solidFill>
                    <a:sysClr val="window" lastClr="FFFFFF"/>
                  </a:solidFill>
                </a:endParaRPr>
              </a:p>
            </p:txBody>
          </p:sp>
          <p:sp>
            <p:nvSpPr>
              <p:cNvPr id="12" name="圆角矩形 11"/>
              <p:cNvSpPr/>
              <p:nvPr/>
            </p:nvSpPr>
            <p:spPr>
              <a:xfrm>
                <a:off x="1480545" y="1111682"/>
                <a:ext cx="1656183" cy="2094287"/>
              </a:xfrm>
              <a:prstGeom prst="roundRect">
                <a:avLst>
                  <a:gd name="adj" fmla="val 12132"/>
                </a:avLst>
              </a:prstGeom>
              <a:solidFill>
                <a:srgbClr val="922E17"/>
              </a:solidFill>
              <a:ln w="25400" cap="flat" cmpd="sng" algn="ctr">
                <a:solidFill>
                  <a:sysClr val="window" lastClr="FFFFFF"/>
                </a:solidFill>
                <a:prstDash val="solid"/>
              </a:ln>
              <a:effectLst/>
            </p:spPr>
            <p:txBody>
              <a:bodyPr rtlCol="0" anchor="ctr"/>
              <a:lstStyle/>
              <a:p>
                <a:pPr algn="ctr">
                  <a:defRPr/>
                </a:pPr>
                <a:endParaRPr lang="zh-CN" altLang="en-US" sz="2400" kern="0">
                  <a:solidFill>
                    <a:sysClr val="window" lastClr="FFFFFF"/>
                  </a:solidFill>
                </a:endParaRPr>
              </a:p>
            </p:txBody>
          </p:sp>
        </p:grpSp>
        <p:sp>
          <p:nvSpPr>
            <p:cNvPr id="7" name="TextBox 72"/>
            <p:cNvSpPr txBox="1"/>
            <p:nvPr/>
          </p:nvSpPr>
          <p:spPr>
            <a:xfrm rot="20248206">
              <a:off x="2056198" y="1408077"/>
              <a:ext cx="829980" cy="984885"/>
            </a:xfrm>
            <a:prstGeom prst="rect">
              <a:avLst/>
            </a:prstGeom>
            <a:noFill/>
          </p:spPr>
          <p:txBody>
            <a:bodyPr wrap="square" rtlCol="0">
              <a:spAutoFit/>
            </a:bodyPr>
            <a:lstStyle/>
            <a:p>
              <a:pPr algn="ctr">
                <a:lnSpc>
                  <a:spcPct val="130000"/>
                </a:lnSpc>
                <a:defRPr/>
              </a:pPr>
              <a:r>
                <a:rPr lang="en-US" altLang="zh-CN" sz="2400" b="1" kern="0" dirty="0" err="1">
                  <a:solidFill>
                    <a:sysClr val="window" lastClr="FFFFFF"/>
                  </a:solidFill>
                  <a:latin typeface="Gungsuh" pitchFamily="18" charset="-127"/>
                  <a:ea typeface="Gungsuh" pitchFamily="18" charset="-127"/>
                </a:rPr>
                <a:t>Câu</a:t>
              </a:r>
              <a:r>
                <a:rPr lang="en-US" altLang="zh-CN" sz="2400" b="1" kern="0" dirty="0">
                  <a:solidFill>
                    <a:sysClr val="window" lastClr="FFFFFF"/>
                  </a:solidFill>
                  <a:latin typeface="Gungsuh" pitchFamily="18" charset="-127"/>
                  <a:ea typeface="Gungsuh" pitchFamily="18" charset="-127"/>
                </a:rPr>
                <a:t> 1</a:t>
              </a:r>
            </a:p>
          </p:txBody>
        </p:sp>
      </p:grpSp>
      <p:sp>
        <p:nvSpPr>
          <p:cNvPr id="2" name="TextBox 1">
            <a:extLst>
              <a:ext uri="{FF2B5EF4-FFF2-40B4-BE49-F238E27FC236}">
                <a16:creationId xmlns:a16="http://schemas.microsoft.com/office/drawing/2014/main" id="{77B225EF-31EA-D235-7617-AD92B6ABAF1E}"/>
              </a:ext>
            </a:extLst>
          </p:cNvPr>
          <p:cNvSpPr txBox="1"/>
          <p:nvPr/>
        </p:nvSpPr>
        <p:spPr>
          <a:xfrm>
            <a:off x="1798211" y="774019"/>
            <a:ext cx="7041020" cy="4401205"/>
          </a:xfrm>
          <a:prstGeom prst="rect">
            <a:avLst/>
          </a:prstGeom>
          <a:noFill/>
        </p:spPr>
        <p:txBody>
          <a:bodyPr wrap="square" rtlCol="0">
            <a:spAutoFit/>
          </a:bodyPr>
          <a:lstStyle/>
          <a:p>
            <a:pPr algn="just"/>
            <a:r>
              <a:rPr lang="vi-VN" sz="2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Theo tác giả bài viết, kết thúc của truyện cổ tích thần kì phản ánh ước mơ của quần chúng nhân dân về một xã hội công bằng, ở đó những nhân vật lí tưởng sẽ được đổi đời, có một cuộc sống hạnh phúc, nhận được sự đền đáp xứng đáng cho những nỗ lực, cố gắng của họ, những kẻ thủ ác sẽ phải nhận sự trừng trị đích đáng, cái thiện sẽ luôn luôn chiến thắng cái ác. Những ước mơ ấy thường được thể hiện bằng những cách kết thúc sau của truyện cổ tích thần kì: </a:t>
            </a:r>
            <a:r>
              <a:rPr lang="vi-VN" sz="2000" i="1" dirty="0">
                <a:solidFill>
                  <a:srgbClr val="000000"/>
                </a:solidFill>
                <a:effectLst/>
                <a:latin typeface="Tahoma" panose="020B0604030504040204" pitchFamily="34" charset="0"/>
                <a:ea typeface="Tahoma" panose="020B0604030504040204" pitchFamily="34" charset="0"/>
                <a:cs typeface="Tahoma" panose="020B0604030504040204" pitchFamily="34" charset="0"/>
              </a:rPr>
              <a:t>nhân vật lí tưởng kết hôn, lên ngôi, (làm vua/ hoàng hậu) sống hạnh phúc, cảnh vật/ cuộc sống xung quanh cũng thay đổi tươi sáng hơn, thay đổi từ hình dạng xấu xí thành xinh đẹp, những kẻ nham hiểm/ tham lam/ tàn bạo sẽ không thể thoát chết,…</a:t>
            </a:r>
            <a:r>
              <a:rPr lang="vi-VN" sz="2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en-US" sz="20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gn="just"/>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8537638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300" fill="hold"/>
                                        <p:tgtEl>
                                          <p:spTgt spid="35"/>
                                        </p:tgtEl>
                                        <p:attrNameLst>
                                          <p:attrName>ppt_w</p:attrName>
                                        </p:attrNameLst>
                                      </p:cBhvr>
                                      <p:tavLst>
                                        <p:tav tm="0">
                                          <p:val>
                                            <p:fltVal val="0"/>
                                          </p:val>
                                        </p:tav>
                                        <p:tav tm="100000">
                                          <p:val>
                                            <p:strVal val="#ppt_w"/>
                                          </p:val>
                                        </p:tav>
                                      </p:tavLst>
                                    </p:anim>
                                    <p:anim calcmode="lin" valueType="num">
                                      <p:cBhvr>
                                        <p:cTn id="8" dur="300" fill="hold"/>
                                        <p:tgtEl>
                                          <p:spTgt spid="35"/>
                                        </p:tgtEl>
                                        <p:attrNameLst>
                                          <p:attrName>ppt_h</p:attrName>
                                        </p:attrNameLst>
                                      </p:cBhvr>
                                      <p:tavLst>
                                        <p:tav tm="0">
                                          <p:val>
                                            <p:fltVal val="0"/>
                                          </p:val>
                                        </p:tav>
                                        <p:tav tm="100000">
                                          <p:val>
                                            <p:strVal val="#ppt_h"/>
                                          </p:val>
                                        </p:tav>
                                      </p:tavLst>
                                    </p:anim>
                                    <p:animEffect transition="in" filter="fade">
                                      <p:cBhvr>
                                        <p:cTn id="9" dur="300"/>
                                        <p:tgtEl>
                                          <p:spTgt spid="35"/>
                                        </p:tgtEl>
                                      </p:cBhvr>
                                    </p:animEffect>
                                  </p:childTnLst>
                                </p:cTn>
                              </p:par>
                            </p:childTnLst>
                          </p:cTn>
                        </p:par>
                        <p:par>
                          <p:cTn id="10" fill="hold">
                            <p:stCondLst>
                              <p:cond delay="3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3"/>
                                        </p:tgtEl>
                                        <p:attrNameLst>
                                          <p:attrName>style.visibility</p:attrName>
                                        </p:attrNameLst>
                                      </p:cBhvr>
                                      <p:to>
                                        <p:strVal val="visible"/>
                                      </p:to>
                                    </p:set>
                                    <p:anim calcmode="lin" valueType="num">
                                      <p:cBhvr>
                                        <p:cTn id="13" dur="4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33"/>
                                        </p:tgtEl>
                                        <p:attrNameLst>
                                          <p:attrName>ppt_y</p:attrName>
                                        </p:attrNameLst>
                                      </p:cBhvr>
                                      <p:tavLst>
                                        <p:tav tm="0">
                                          <p:val>
                                            <p:strVal val="#ppt_y"/>
                                          </p:val>
                                        </p:tav>
                                        <p:tav tm="100000">
                                          <p:val>
                                            <p:strVal val="#ppt_y"/>
                                          </p:val>
                                        </p:tav>
                                      </p:tavLst>
                                    </p:anim>
                                    <p:anim calcmode="lin" valueType="num">
                                      <p:cBhvr>
                                        <p:cTn id="15" dur="4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33"/>
                                        </p:tgtEl>
                                      </p:cBhvr>
                                    </p:animEffect>
                                  </p:childTnLst>
                                </p:cTn>
                              </p:par>
                            </p:childTnLst>
                          </p:cTn>
                        </p:par>
                        <p:par>
                          <p:cTn id="18" fill="hold">
                            <p:stCondLst>
                              <p:cond delay="1580"/>
                            </p:stCondLst>
                            <p:childTnLst>
                              <p:par>
                                <p:cTn id="19" presetID="2" presetClass="entr" presetSubtype="8"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194" name="矩形 39"/>
          <p:cNvSpPr/>
          <p:nvPr/>
        </p:nvSpPr>
        <p:spPr>
          <a:xfrm>
            <a:off x="1" y="5064415"/>
            <a:ext cx="9142810" cy="78540"/>
          </a:xfrm>
          <a:prstGeom prst="rect">
            <a:avLst/>
          </a:prstGeom>
          <a:solidFill>
            <a:srgbClr val="922E17"/>
          </a:solidFill>
          <a:ln w="9525">
            <a:noFill/>
          </a:ln>
        </p:spPr>
        <p:txBody>
          <a:bodyPr/>
          <a:lstStyle/>
          <a:p>
            <a:pPr defTabSz="685434" fontAlgn="base">
              <a:spcBef>
                <a:spcPct val="0"/>
              </a:spcBef>
              <a:spcAft>
                <a:spcPct val="0"/>
              </a:spcAft>
            </a:pPr>
            <a:endParaRPr lang="zh-CN" altLang="en-US" sz="1349" dirty="0">
              <a:solidFill>
                <a:srgbClr val="424554"/>
              </a:solidFill>
              <a:ea typeface="宋体" panose="02010600030101010101" pitchFamily="2" charset="-122"/>
            </a:endParaRPr>
          </a:p>
        </p:txBody>
      </p:sp>
      <p:sp>
        <p:nvSpPr>
          <p:cNvPr id="33" name="TextBox 31"/>
          <p:cNvSpPr txBox="1"/>
          <p:nvPr/>
        </p:nvSpPr>
        <p:spPr>
          <a:xfrm>
            <a:off x="698500" y="96838"/>
            <a:ext cx="7185868" cy="523220"/>
          </a:xfrm>
          <a:prstGeom prst="rect">
            <a:avLst/>
          </a:prstGeom>
          <a:noFill/>
          <a:ln w="9525">
            <a:noFill/>
          </a:ln>
        </p:spPr>
        <p:txBody>
          <a:bodyPr wrap="square">
            <a:spAutoFit/>
          </a:bodyPr>
          <a:lstStyle/>
          <a:p>
            <a:pPr lvl="0"/>
            <a:r>
              <a:rPr lang="en-US" altLang="zh-CN" sz="2800" b="1" dirty="0">
                <a:solidFill>
                  <a:schemeClr val="bg2"/>
                </a:solidFill>
                <a:latin typeface="Tahoma" panose="020B0604030504040204" pitchFamily="34" charset="0"/>
                <a:ea typeface="Tahoma" panose="020B0604030504040204" pitchFamily="34" charset="0"/>
                <a:cs typeface="Tahoma" panose="020B0604030504040204" pitchFamily="34" charset="0"/>
              </a:rPr>
              <a:t>1. </a:t>
            </a:r>
            <a:r>
              <a:rPr lang="en-US" altLang="zh-CN" sz="2800" b="1" dirty="0" err="1">
                <a:solidFill>
                  <a:schemeClr val="bg2"/>
                </a:solidFill>
                <a:latin typeface="Tahoma" panose="020B0604030504040204" pitchFamily="34" charset="0"/>
                <a:ea typeface="Tahoma" panose="020B0604030504040204" pitchFamily="34" charset="0"/>
                <a:cs typeface="Tahoma" panose="020B0604030504040204" pitchFamily="34" charset="0"/>
              </a:rPr>
              <a:t>Nội</a:t>
            </a:r>
            <a:r>
              <a:rPr lang="en-US" altLang="zh-CN" sz="2800" b="1" dirty="0">
                <a:solidFill>
                  <a:schemeClr val="bg2"/>
                </a:solidFill>
                <a:latin typeface="Tahoma" panose="020B0604030504040204" pitchFamily="34" charset="0"/>
                <a:ea typeface="Tahoma" panose="020B0604030504040204" pitchFamily="34" charset="0"/>
                <a:cs typeface="Tahoma" panose="020B0604030504040204" pitchFamily="34" charset="0"/>
              </a:rPr>
              <a:t> dung </a:t>
            </a:r>
            <a:r>
              <a:rPr lang="en-US" altLang="zh-CN" sz="2800" b="1" dirty="0" err="1">
                <a:solidFill>
                  <a:schemeClr val="bg2"/>
                </a:solidFill>
                <a:latin typeface="Tahoma" panose="020B0604030504040204" pitchFamily="34" charset="0"/>
                <a:ea typeface="Tahoma" panose="020B0604030504040204" pitchFamily="34" charset="0"/>
                <a:cs typeface="Tahoma" panose="020B0604030504040204" pitchFamily="34" charset="0"/>
              </a:rPr>
              <a:t>chính</a:t>
            </a:r>
            <a:r>
              <a:rPr lang="en-US" altLang="zh-CN" sz="2800" b="1" dirty="0">
                <a:solidFill>
                  <a:schemeClr val="bg2"/>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chemeClr val="bg2"/>
                </a:solidFill>
                <a:latin typeface="Tahoma" panose="020B0604030504040204" pitchFamily="34" charset="0"/>
                <a:ea typeface="Tahoma" panose="020B0604030504040204" pitchFamily="34" charset="0"/>
                <a:cs typeface="Tahoma" panose="020B0604030504040204" pitchFamily="34" charset="0"/>
              </a:rPr>
              <a:t>của</a:t>
            </a:r>
            <a:r>
              <a:rPr lang="en-US" altLang="zh-CN" sz="2800" b="1" dirty="0">
                <a:solidFill>
                  <a:schemeClr val="bg2"/>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chemeClr val="bg2"/>
                </a:solidFill>
                <a:latin typeface="Tahoma" panose="020B0604030504040204" pitchFamily="34" charset="0"/>
                <a:ea typeface="Tahoma" panose="020B0604030504040204" pitchFamily="34" charset="0"/>
                <a:cs typeface="Tahoma" panose="020B0604030504040204" pitchFamily="34" charset="0"/>
              </a:rPr>
              <a:t>văn</a:t>
            </a:r>
            <a:r>
              <a:rPr lang="en-US" altLang="zh-CN" sz="2800" b="1" dirty="0">
                <a:solidFill>
                  <a:schemeClr val="bg2"/>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chemeClr val="bg2"/>
                </a:solidFill>
                <a:latin typeface="Tahoma" panose="020B0604030504040204" pitchFamily="34" charset="0"/>
                <a:ea typeface="Tahoma" panose="020B0604030504040204" pitchFamily="34" charset="0"/>
                <a:cs typeface="Tahoma" panose="020B0604030504040204" pitchFamily="34" charset="0"/>
              </a:rPr>
              <a:t>bản</a:t>
            </a:r>
            <a:endParaRPr lang="zh-CN" altLang="en-US" sz="2800" b="1" dirty="0">
              <a:solidFill>
                <a:schemeClr val="bg2"/>
              </a:solidFill>
              <a:latin typeface="Tahoma" panose="020B0604030504040204" pitchFamily="34" charset="0"/>
              <a:ea typeface="微软雅黑" panose="020B0503020204020204" pitchFamily="34" charset="-122"/>
              <a:cs typeface="Tahoma" panose="020B0604030504040204" pitchFamily="34" charset="0"/>
            </a:endParaRPr>
          </a:p>
        </p:txBody>
      </p:sp>
      <p:sp>
        <p:nvSpPr>
          <p:cNvPr id="35" name="Freeform 5"/>
          <p:cNvSpPr>
            <a:spLocks noEditPoints="1"/>
          </p:cNvSpPr>
          <p:nvPr/>
        </p:nvSpPr>
        <p:spPr>
          <a:xfrm>
            <a:off x="204788" y="112713"/>
            <a:ext cx="493712"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rgbClr val="922E17"/>
          </a:solidFill>
          <a:ln w="9525">
            <a:noFill/>
          </a:ln>
        </p:spPr>
        <p:txBody>
          <a:bodyPr/>
          <a:lstStyle/>
          <a:p>
            <a:endParaRPr lang="zh-CN" altLang="en-US"/>
          </a:p>
        </p:txBody>
      </p:sp>
      <p:grpSp>
        <p:nvGrpSpPr>
          <p:cNvPr id="5" name="组合 4"/>
          <p:cNvGrpSpPr/>
          <p:nvPr/>
        </p:nvGrpSpPr>
        <p:grpSpPr>
          <a:xfrm>
            <a:off x="399030" y="1992923"/>
            <a:ext cx="1000153" cy="1159241"/>
            <a:chOff x="2056198" y="1376898"/>
            <a:chExt cx="1000153" cy="1159241"/>
          </a:xfrm>
        </p:grpSpPr>
        <p:grpSp>
          <p:nvGrpSpPr>
            <p:cNvPr id="6" name="组合 5"/>
            <p:cNvGrpSpPr/>
            <p:nvPr/>
          </p:nvGrpSpPr>
          <p:grpSpPr>
            <a:xfrm rot="20248206">
              <a:off x="2094718" y="1376898"/>
              <a:ext cx="961633" cy="1159241"/>
              <a:chOff x="1401020" y="1050556"/>
              <a:chExt cx="1803331" cy="2304117"/>
            </a:xfrm>
          </p:grpSpPr>
          <p:sp>
            <p:nvSpPr>
              <p:cNvPr id="11" name="圆角矩形 10"/>
              <p:cNvSpPr/>
              <p:nvPr/>
            </p:nvSpPr>
            <p:spPr>
              <a:xfrm>
                <a:off x="1401020" y="1050556"/>
                <a:ext cx="1803331" cy="2304117"/>
              </a:xfrm>
              <a:prstGeom prst="roundRect">
                <a:avLst>
                  <a:gd name="adj" fmla="val 12132"/>
                </a:avLst>
              </a:prstGeom>
              <a:solidFill>
                <a:srgbClr val="922E17"/>
              </a:solidFill>
              <a:ln w="25400" cap="flat" cmpd="sng" algn="ctr">
                <a:solidFill>
                  <a:srgbClr val="922E17"/>
                </a:solidFill>
                <a:prstDash val="solid"/>
              </a:ln>
              <a:effectLst/>
            </p:spPr>
            <p:txBody>
              <a:bodyPr rtlCol="0" anchor="ctr"/>
              <a:lstStyle/>
              <a:p>
                <a:pPr algn="ctr">
                  <a:defRPr/>
                </a:pPr>
                <a:endParaRPr lang="zh-CN" altLang="en-US" sz="2400" kern="0">
                  <a:solidFill>
                    <a:sysClr val="window" lastClr="FFFFFF"/>
                  </a:solidFill>
                </a:endParaRPr>
              </a:p>
            </p:txBody>
          </p:sp>
          <p:sp>
            <p:nvSpPr>
              <p:cNvPr id="12" name="圆角矩形 11"/>
              <p:cNvSpPr/>
              <p:nvPr/>
            </p:nvSpPr>
            <p:spPr>
              <a:xfrm>
                <a:off x="1480545" y="1111682"/>
                <a:ext cx="1656183" cy="2094287"/>
              </a:xfrm>
              <a:prstGeom prst="roundRect">
                <a:avLst>
                  <a:gd name="adj" fmla="val 12132"/>
                </a:avLst>
              </a:prstGeom>
              <a:solidFill>
                <a:srgbClr val="922E17"/>
              </a:solidFill>
              <a:ln w="25400" cap="flat" cmpd="sng" algn="ctr">
                <a:solidFill>
                  <a:sysClr val="window" lastClr="FFFFFF"/>
                </a:solidFill>
                <a:prstDash val="solid"/>
              </a:ln>
              <a:effectLst/>
            </p:spPr>
            <p:txBody>
              <a:bodyPr rtlCol="0" anchor="ctr"/>
              <a:lstStyle/>
              <a:p>
                <a:pPr algn="ctr">
                  <a:defRPr/>
                </a:pPr>
                <a:endParaRPr lang="zh-CN" altLang="en-US" sz="2400" kern="0">
                  <a:solidFill>
                    <a:sysClr val="window" lastClr="FFFFFF"/>
                  </a:solidFill>
                </a:endParaRPr>
              </a:p>
            </p:txBody>
          </p:sp>
        </p:grpSp>
        <p:sp>
          <p:nvSpPr>
            <p:cNvPr id="7" name="TextBox 72"/>
            <p:cNvSpPr txBox="1"/>
            <p:nvPr/>
          </p:nvSpPr>
          <p:spPr>
            <a:xfrm rot="20248206">
              <a:off x="2056198" y="1408077"/>
              <a:ext cx="829980" cy="984885"/>
            </a:xfrm>
            <a:prstGeom prst="rect">
              <a:avLst/>
            </a:prstGeom>
            <a:noFill/>
          </p:spPr>
          <p:txBody>
            <a:bodyPr wrap="square" rtlCol="0">
              <a:spAutoFit/>
            </a:bodyPr>
            <a:lstStyle/>
            <a:p>
              <a:pPr algn="ctr">
                <a:lnSpc>
                  <a:spcPct val="130000"/>
                </a:lnSpc>
                <a:defRPr/>
              </a:pPr>
              <a:r>
                <a:rPr lang="en-US" altLang="zh-CN" sz="2400" b="1" kern="0" dirty="0" err="1">
                  <a:solidFill>
                    <a:sysClr val="window" lastClr="FFFFFF"/>
                  </a:solidFill>
                  <a:latin typeface="Gungsuh" pitchFamily="18" charset="-127"/>
                  <a:ea typeface="Gungsuh" pitchFamily="18" charset="-127"/>
                </a:rPr>
                <a:t>Câu</a:t>
              </a:r>
              <a:r>
                <a:rPr lang="en-US" altLang="zh-CN" sz="2400" b="1" kern="0" dirty="0">
                  <a:solidFill>
                    <a:sysClr val="window" lastClr="FFFFFF"/>
                  </a:solidFill>
                  <a:latin typeface="Gungsuh" pitchFamily="18" charset="-127"/>
                  <a:ea typeface="Gungsuh" pitchFamily="18" charset="-127"/>
                </a:rPr>
                <a:t> 2</a:t>
              </a:r>
            </a:p>
          </p:txBody>
        </p:sp>
      </p:grpSp>
      <p:sp>
        <p:nvSpPr>
          <p:cNvPr id="2" name="TextBox 1">
            <a:extLst>
              <a:ext uri="{FF2B5EF4-FFF2-40B4-BE49-F238E27FC236}">
                <a16:creationId xmlns:a16="http://schemas.microsoft.com/office/drawing/2014/main" id="{77B225EF-31EA-D235-7617-AD92B6ABAF1E}"/>
              </a:ext>
            </a:extLst>
          </p:cNvPr>
          <p:cNvSpPr txBox="1"/>
          <p:nvPr/>
        </p:nvSpPr>
        <p:spPr>
          <a:xfrm>
            <a:off x="1798211" y="774019"/>
            <a:ext cx="7041020" cy="4154984"/>
          </a:xfrm>
          <a:prstGeom prst="rect">
            <a:avLst/>
          </a:prstGeom>
          <a:noFill/>
        </p:spPr>
        <p:txBody>
          <a:bodyPr wrap="square" rtlCol="0">
            <a:spAutoFit/>
          </a:bodyPr>
          <a:lstStyle/>
          <a:p>
            <a:pPr algn="just"/>
            <a:r>
              <a:rPr lang="vi-VN" sz="2400" dirty="0">
                <a:latin typeface="Tahoma" panose="020B0604030504040204" pitchFamily="34" charset="0"/>
                <a:ea typeface="Tahoma" panose="020B0604030504040204" pitchFamily="34" charset="0"/>
                <a:cs typeface="Tahoma" panose="020B0604030504040204" pitchFamily="34" charset="0"/>
              </a:rPr>
              <a:t>Có thể theo tác giả bài viết, trong truyện cổ tích thần kì, nhân vật đột lốt xấu xí đã vượt qua những thử thách bằng chính đạo đức và tài năng của mình để khôi phục sự tương ứng hài hoà giữa cái bên trong và bên ngoài đẹp đẽ. Chiến thắng của nhân vật đội lốt xấu xí trong các tình huống thử thách được tạo nên bởi đạo đức và tài năng vốn có của họ. Đạo đức và tài năng cũng chính là điều kiện để họ nhận được sự giúp đỡ thần kì của các lực lượng phù trợ nếu có. </a:t>
            </a:r>
            <a:r>
              <a:rPr lang="en-US" sz="2400" dirty="0" err="1">
                <a:latin typeface="Tahoma" panose="020B0604030504040204" pitchFamily="34" charset="0"/>
                <a:ea typeface="Tahoma" panose="020B0604030504040204" pitchFamily="34" charset="0"/>
                <a:cs typeface="Tahoma" panose="020B0604030504040204" pitchFamily="34" charset="0"/>
              </a:rPr>
              <a:t>Ví</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dụ</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nhân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vật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Sọ</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Dừa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trong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truyện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cổ</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tích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cùng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tên</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1499163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300" fill="hold"/>
                                        <p:tgtEl>
                                          <p:spTgt spid="35"/>
                                        </p:tgtEl>
                                        <p:attrNameLst>
                                          <p:attrName>ppt_w</p:attrName>
                                        </p:attrNameLst>
                                      </p:cBhvr>
                                      <p:tavLst>
                                        <p:tav tm="0">
                                          <p:val>
                                            <p:fltVal val="0"/>
                                          </p:val>
                                        </p:tav>
                                        <p:tav tm="100000">
                                          <p:val>
                                            <p:strVal val="#ppt_w"/>
                                          </p:val>
                                        </p:tav>
                                      </p:tavLst>
                                    </p:anim>
                                    <p:anim calcmode="lin" valueType="num">
                                      <p:cBhvr>
                                        <p:cTn id="8" dur="300" fill="hold"/>
                                        <p:tgtEl>
                                          <p:spTgt spid="35"/>
                                        </p:tgtEl>
                                        <p:attrNameLst>
                                          <p:attrName>ppt_h</p:attrName>
                                        </p:attrNameLst>
                                      </p:cBhvr>
                                      <p:tavLst>
                                        <p:tav tm="0">
                                          <p:val>
                                            <p:fltVal val="0"/>
                                          </p:val>
                                        </p:tav>
                                        <p:tav tm="100000">
                                          <p:val>
                                            <p:strVal val="#ppt_h"/>
                                          </p:val>
                                        </p:tav>
                                      </p:tavLst>
                                    </p:anim>
                                    <p:animEffect transition="in" filter="fade">
                                      <p:cBhvr>
                                        <p:cTn id="9" dur="300"/>
                                        <p:tgtEl>
                                          <p:spTgt spid="35"/>
                                        </p:tgtEl>
                                      </p:cBhvr>
                                    </p:animEffect>
                                  </p:childTnLst>
                                </p:cTn>
                              </p:par>
                            </p:childTnLst>
                          </p:cTn>
                        </p:par>
                        <p:par>
                          <p:cTn id="10" fill="hold">
                            <p:stCondLst>
                              <p:cond delay="3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3"/>
                                        </p:tgtEl>
                                        <p:attrNameLst>
                                          <p:attrName>style.visibility</p:attrName>
                                        </p:attrNameLst>
                                      </p:cBhvr>
                                      <p:to>
                                        <p:strVal val="visible"/>
                                      </p:to>
                                    </p:set>
                                    <p:anim calcmode="lin" valueType="num">
                                      <p:cBhvr>
                                        <p:cTn id="13" dur="4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33"/>
                                        </p:tgtEl>
                                        <p:attrNameLst>
                                          <p:attrName>ppt_y</p:attrName>
                                        </p:attrNameLst>
                                      </p:cBhvr>
                                      <p:tavLst>
                                        <p:tav tm="0">
                                          <p:val>
                                            <p:strVal val="#ppt_y"/>
                                          </p:val>
                                        </p:tav>
                                        <p:tav tm="100000">
                                          <p:val>
                                            <p:strVal val="#ppt_y"/>
                                          </p:val>
                                        </p:tav>
                                      </p:tavLst>
                                    </p:anim>
                                    <p:anim calcmode="lin" valueType="num">
                                      <p:cBhvr>
                                        <p:cTn id="15" dur="4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33"/>
                                        </p:tgtEl>
                                      </p:cBhvr>
                                    </p:animEffect>
                                  </p:childTnLst>
                                </p:cTn>
                              </p:par>
                            </p:childTnLst>
                          </p:cTn>
                        </p:par>
                        <p:par>
                          <p:cTn id="18" fill="hold">
                            <p:stCondLst>
                              <p:cond delay="1580"/>
                            </p:stCondLst>
                            <p:childTnLst>
                              <p:par>
                                <p:cTn id="19" presetID="2" presetClass="entr" presetSubtype="8"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4" cstate="print">
            <a:extLst>
              <a:ext uri="{BEBA8EAE-BF5A-486C-A8C5-ECC9F3942E4B}">
                <a14:imgProps xmlns:a14="http://schemas.microsoft.com/office/drawing/2010/main">
                  <a14:imgLayer r:embed="rId5">
                    <a14:imgEffect>
                      <a14:artisticBlur radius="39"/>
                    </a14:imgEffect>
                  </a14:imgLayer>
                </a14:imgProps>
              </a:ext>
              <a:ext uri="{28A0092B-C50C-407E-A947-70E740481C1C}">
                <a14:useLocalDpi xmlns:a14="http://schemas.microsoft.com/office/drawing/2010/main" val="0"/>
              </a:ext>
            </a:extLst>
          </a:blip>
          <a:srcRect b="14190"/>
          <a:stretch/>
        </p:blipFill>
        <p:spPr>
          <a:xfrm>
            <a:off x="0" y="0"/>
            <a:ext cx="9144000" cy="5145088"/>
          </a:xfrm>
          <a:prstGeom prst="rect">
            <a:avLst/>
          </a:prstGeom>
        </p:spPr>
      </p:pic>
      <p:sp>
        <p:nvSpPr>
          <p:cNvPr id="21" name="Freeform 5"/>
          <p:cNvSpPr/>
          <p:nvPr/>
        </p:nvSpPr>
        <p:spPr>
          <a:xfrm>
            <a:off x="8233646" y="1702651"/>
            <a:ext cx="909164" cy="1856408"/>
          </a:xfrm>
          <a:custGeom>
            <a:avLst/>
            <a:gdLst/>
            <a:ahLst/>
            <a:cxnLst>
              <a:cxn ang="0">
                <a:pos x="1212850" y="2476500"/>
              </a:cxn>
              <a:cxn ang="0">
                <a:pos x="19017" y="1273020"/>
              </a:cxn>
              <a:cxn ang="0">
                <a:pos x="19017" y="1202770"/>
              </a:cxn>
              <a:cxn ang="0">
                <a:pos x="1212850" y="0"/>
              </a:cxn>
              <a:cxn ang="0">
                <a:pos x="1212850" y="2476500"/>
              </a:cxn>
            </a:cxnLst>
            <a:rect l="0" t="0" r="0" b="0"/>
            <a:pathLst>
              <a:path w="1722" h="3490">
                <a:moveTo>
                  <a:pt x="1722" y="3490"/>
                </a:moveTo>
                <a:lnTo>
                  <a:pt x="27" y="1794"/>
                </a:lnTo>
                <a:cubicBezTo>
                  <a:pt x="0" y="1767"/>
                  <a:pt x="0" y="1723"/>
                  <a:pt x="27" y="1695"/>
                </a:cubicBezTo>
                <a:lnTo>
                  <a:pt x="1722" y="0"/>
                </a:lnTo>
                <a:lnTo>
                  <a:pt x="1722" y="3490"/>
                </a:lnTo>
                <a:close/>
              </a:path>
            </a:pathLst>
          </a:custGeom>
          <a:solidFill>
            <a:srgbClr val="291618"/>
          </a:solidFill>
          <a:ln w="9525">
            <a:noFill/>
          </a:ln>
        </p:spPr>
        <p:txBody>
          <a:bodyPr/>
          <a:lstStyle/>
          <a:p>
            <a:pPr defTabSz="685434" fontAlgn="base">
              <a:spcBef>
                <a:spcPct val="0"/>
              </a:spcBef>
              <a:spcAft>
                <a:spcPct val="0"/>
              </a:spcAft>
            </a:pPr>
            <a:endParaRPr lang="zh-CN" altLang="en-US" sz="1349">
              <a:solidFill>
                <a:srgbClr val="424554"/>
              </a:solidFill>
              <a:ea typeface="宋体" panose="02010600030101010101" pitchFamily="2" charset="-122"/>
            </a:endParaRPr>
          </a:p>
        </p:txBody>
      </p:sp>
      <p:sp>
        <p:nvSpPr>
          <p:cNvPr id="24" name="Freeform 6"/>
          <p:cNvSpPr/>
          <p:nvPr/>
        </p:nvSpPr>
        <p:spPr>
          <a:xfrm>
            <a:off x="8236027" y="1331369"/>
            <a:ext cx="906784" cy="1856408"/>
          </a:xfrm>
          <a:custGeom>
            <a:avLst/>
            <a:gdLst/>
            <a:ahLst/>
            <a:cxnLst>
              <a:cxn ang="0">
                <a:pos x="1209675" y="2476500"/>
              </a:cxn>
              <a:cxn ang="0">
                <a:pos x="22532" y="1279407"/>
              </a:cxn>
              <a:cxn ang="0">
                <a:pos x="22532" y="1197093"/>
              </a:cxn>
              <a:cxn ang="0">
                <a:pos x="1209675" y="0"/>
              </a:cxn>
              <a:cxn ang="0">
                <a:pos x="1209675" y="2476500"/>
              </a:cxn>
            </a:cxnLst>
            <a:rect l="0" t="0" r="0" b="0"/>
            <a:pathLst>
              <a:path w="1718" h="3490">
                <a:moveTo>
                  <a:pt x="1718" y="3490"/>
                </a:moveTo>
                <a:lnTo>
                  <a:pt x="32" y="1803"/>
                </a:lnTo>
                <a:cubicBezTo>
                  <a:pt x="0" y="1771"/>
                  <a:pt x="0" y="1719"/>
                  <a:pt x="32" y="1687"/>
                </a:cubicBezTo>
                <a:lnTo>
                  <a:pt x="1718" y="0"/>
                </a:lnTo>
                <a:lnTo>
                  <a:pt x="1718" y="3490"/>
                </a:lnTo>
                <a:close/>
              </a:path>
            </a:pathLst>
          </a:custGeom>
          <a:solidFill>
            <a:srgbClr val="922E17"/>
          </a:solidFill>
          <a:ln w="9525">
            <a:noFill/>
          </a:ln>
        </p:spPr>
        <p:txBody>
          <a:bodyPr/>
          <a:lstStyle/>
          <a:p>
            <a:pPr defTabSz="685434" fontAlgn="base">
              <a:spcBef>
                <a:spcPct val="0"/>
              </a:spcBef>
              <a:spcAft>
                <a:spcPct val="0"/>
              </a:spcAft>
            </a:pPr>
            <a:endParaRPr lang="zh-CN" altLang="en-US" sz="1349">
              <a:solidFill>
                <a:srgbClr val="424554"/>
              </a:solidFill>
              <a:ea typeface="宋体" panose="02010600030101010101" pitchFamily="2" charset="-122"/>
            </a:endParaRPr>
          </a:p>
        </p:txBody>
      </p:sp>
      <p:sp>
        <p:nvSpPr>
          <p:cNvPr id="32" name="矩形 31"/>
          <p:cNvSpPr/>
          <p:nvPr/>
        </p:nvSpPr>
        <p:spPr>
          <a:xfrm>
            <a:off x="2809601" y="2181033"/>
            <a:ext cx="5422855" cy="523220"/>
          </a:xfrm>
          <a:prstGeom prst="rect">
            <a:avLst/>
          </a:prstGeom>
          <a:noFill/>
          <a:ln>
            <a:noFill/>
          </a:ln>
        </p:spPr>
        <p:txBody>
          <a:bodyPr vert="horz" wrap="square" lIns="0" tIns="0" rIns="0" bIns="0" numCol="1" anchor="t" anchorCtr="0" compatLnSpc="1">
            <a:spAutoFit/>
          </a:bodyPr>
          <a:lstStyle/>
          <a:p>
            <a:pPr defTabSz="685434" fontAlgn="base">
              <a:spcBef>
                <a:spcPct val="0"/>
              </a:spcBef>
              <a:spcAft>
                <a:spcPct val="0"/>
              </a:spcAft>
              <a:defRPr/>
            </a:pPr>
            <a:r>
              <a:rPr lang="en-US" altLang="zh-CN" sz="3400" b="1" dirty="0" err="1">
                <a:solidFill>
                  <a:srgbClr val="F3F4F6"/>
                </a:solidFill>
                <a:latin typeface="Tahoma" panose="020B0604030504040204" pitchFamily="34" charset="0"/>
                <a:ea typeface="Tahoma" panose="020B0604030504040204" pitchFamily="34" charset="0"/>
                <a:cs typeface="Tahoma" panose="020B0604030504040204" pitchFamily="34" charset="0"/>
              </a:rPr>
              <a:t>Nội</a:t>
            </a:r>
            <a:r>
              <a:rPr lang="en-US" altLang="zh-CN" sz="3400" b="1" dirty="0">
                <a:solidFill>
                  <a:srgbClr val="F3F4F6"/>
                </a:solidFill>
                <a:latin typeface="Tahoma" panose="020B0604030504040204" pitchFamily="34" charset="0"/>
                <a:ea typeface="Tahoma" panose="020B0604030504040204" pitchFamily="34" charset="0"/>
                <a:cs typeface="Tahoma" panose="020B0604030504040204" pitchFamily="34" charset="0"/>
              </a:rPr>
              <a:t> dung </a:t>
            </a:r>
            <a:r>
              <a:rPr lang="en-US" altLang="zh-CN" sz="3400" b="1" dirty="0" err="1">
                <a:solidFill>
                  <a:srgbClr val="F3F4F6"/>
                </a:solidFill>
                <a:latin typeface="Tahoma" panose="020B0604030504040204" pitchFamily="34" charset="0"/>
                <a:ea typeface="Tahoma" panose="020B0604030504040204" pitchFamily="34" charset="0"/>
                <a:cs typeface="Tahoma" panose="020B0604030504040204" pitchFamily="34" charset="0"/>
              </a:rPr>
              <a:t>kết</a:t>
            </a:r>
            <a:r>
              <a:rPr lang="en-US" altLang="zh-CN" sz="3400" b="1" dirty="0">
                <a:solidFill>
                  <a:srgbClr val="F3F4F6"/>
                </a:solidFill>
                <a:latin typeface="Tahoma" panose="020B0604030504040204" pitchFamily="34" charset="0"/>
                <a:ea typeface="Tahoma" panose="020B0604030504040204" pitchFamily="34" charset="0"/>
                <a:cs typeface="Tahoma" panose="020B0604030504040204" pitchFamily="34" charset="0"/>
              </a:rPr>
              <a:t> </a:t>
            </a:r>
            <a:r>
              <a:rPr lang="en-US" altLang="zh-CN" sz="3400" b="1" dirty="0" err="1">
                <a:solidFill>
                  <a:srgbClr val="F3F4F6"/>
                </a:solidFill>
                <a:latin typeface="Tahoma" panose="020B0604030504040204" pitchFamily="34" charset="0"/>
                <a:ea typeface="Tahoma" panose="020B0604030504040204" pitchFamily="34" charset="0"/>
                <a:cs typeface="Tahoma" panose="020B0604030504040204" pitchFamily="34" charset="0"/>
              </a:rPr>
              <a:t>nối</a:t>
            </a:r>
            <a:r>
              <a:rPr lang="en-US" altLang="zh-CN" sz="3400" b="1" dirty="0">
                <a:solidFill>
                  <a:srgbClr val="F3F4F6"/>
                </a:solidFill>
                <a:latin typeface="Tahoma" panose="020B0604030504040204" pitchFamily="34" charset="0"/>
                <a:ea typeface="Tahoma" panose="020B0604030504040204" pitchFamily="34" charset="0"/>
                <a:cs typeface="Tahoma" panose="020B0604030504040204" pitchFamily="34" charset="0"/>
              </a:rPr>
              <a:t> </a:t>
            </a:r>
            <a:r>
              <a:rPr lang="en-US" altLang="zh-CN" sz="3400" b="1" dirty="0" err="1">
                <a:solidFill>
                  <a:srgbClr val="F3F4F6"/>
                </a:solidFill>
                <a:latin typeface="Tahoma" panose="020B0604030504040204" pitchFamily="34" charset="0"/>
                <a:ea typeface="Tahoma" panose="020B0604030504040204" pitchFamily="34" charset="0"/>
                <a:cs typeface="Tahoma" panose="020B0604030504040204" pitchFamily="34" charset="0"/>
              </a:rPr>
              <a:t>chủ</a:t>
            </a:r>
            <a:r>
              <a:rPr lang="en-US" altLang="zh-CN" sz="3400" b="1" dirty="0">
                <a:solidFill>
                  <a:srgbClr val="F3F4F6"/>
                </a:solidFill>
                <a:latin typeface="Tahoma" panose="020B0604030504040204" pitchFamily="34" charset="0"/>
                <a:ea typeface="Tahoma" panose="020B0604030504040204" pitchFamily="34" charset="0"/>
                <a:cs typeface="Tahoma" panose="020B0604030504040204" pitchFamily="34" charset="0"/>
              </a:rPr>
              <a:t> </a:t>
            </a:r>
            <a:r>
              <a:rPr lang="en-US" altLang="zh-CN" sz="3400" b="1" dirty="0" err="1">
                <a:solidFill>
                  <a:srgbClr val="F3F4F6"/>
                </a:solidFill>
                <a:latin typeface="Tahoma" panose="020B0604030504040204" pitchFamily="34" charset="0"/>
                <a:ea typeface="Tahoma" panose="020B0604030504040204" pitchFamily="34" charset="0"/>
                <a:cs typeface="Tahoma" panose="020B0604030504040204" pitchFamily="34" charset="0"/>
              </a:rPr>
              <a:t>đề</a:t>
            </a:r>
            <a:endParaRPr lang="zh-CN" altLang="en-US" sz="3400" b="1" dirty="0">
              <a:solidFill>
                <a:srgbClr val="F3F4F6"/>
              </a:solidFill>
              <a:latin typeface="Tahoma" panose="020B0604030504040204" pitchFamily="34" charset="0"/>
              <a:cs typeface="Tahoma" panose="020B0604030504040204" pitchFamily="34" charset="0"/>
            </a:endParaRPr>
          </a:p>
        </p:txBody>
      </p:sp>
      <p:sp>
        <p:nvSpPr>
          <p:cNvPr id="36" name="Freeform 5"/>
          <p:cNvSpPr/>
          <p:nvPr/>
        </p:nvSpPr>
        <p:spPr>
          <a:xfrm>
            <a:off x="1074576" y="1795471"/>
            <a:ext cx="1444666" cy="1445856"/>
          </a:xfrm>
          <a:custGeom>
            <a:avLst/>
            <a:gdLst/>
            <a:ahLst/>
            <a:cxnLst>
              <a:cxn ang="0">
                <a:pos x="0" y="0"/>
              </a:cxn>
              <a:cxn ang="0">
                <a:pos x="1926594" y="0"/>
              </a:cxn>
              <a:cxn ang="0">
                <a:pos x="1926594" y="461131"/>
              </a:cxn>
              <a:cxn ang="0">
                <a:pos x="1887930" y="461131"/>
              </a:cxn>
              <a:cxn ang="0">
                <a:pos x="1887930" y="38702"/>
              </a:cxn>
              <a:cxn ang="0">
                <a:pos x="38664" y="38702"/>
              </a:cxn>
              <a:cxn ang="0">
                <a:pos x="38664" y="1889814"/>
              </a:cxn>
              <a:cxn ang="0">
                <a:pos x="1887930" y="1889814"/>
              </a:cxn>
              <a:cxn ang="0">
                <a:pos x="1887930" y="1343044"/>
              </a:cxn>
              <a:cxn ang="0">
                <a:pos x="1926594" y="1343044"/>
              </a:cxn>
              <a:cxn ang="0">
                <a:pos x="1926594" y="1928516"/>
              </a:cxn>
              <a:cxn ang="0">
                <a:pos x="0" y="1928516"/>
              </a:cxn>
              <a:cxn ang="0">
                <a:pos x="0" y="0"/>
              </a:cxn>
            </a:cxnLst>
            <a:rect l="0" t="0" r="0" b="0"/>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rgbClr val="FFFFFF">
              <a:alpha val="100000"/>
            </a:srgbClr>
          </a:solidFill>
          <a:ln w="9525">
            <a:noFill/>
          </a:ln>
        </p:spPr>
        <p:txBody>
          <a:bodyPr/>
          <a:lstStyle/>
          <a:p>
            <a:pPr defTabSz="685434" fontAlgn="base">
              <a:spcBef>
                <a:spcPct val="0"/>
              </a:spcBef>
              <a:spcAft>
                <a:spcPct val="0"/>
              </a:spcAft>
            </a:pPr>
            <a:endParaRPr lang="zh-CN" altLang="en-US" sz="1349">
              <a:solidFill>
                <a:srgbClr val="424554"/>
              </a:solidFill>
              <a:ea typeface="宋体" panose="02010600030101010101" pitchFamily="2" charset="-122"/>
            </a:endParaRPr>
          </a:p>
        </p:txBody>
      </p:sp>
      <p:sp>
        <p:nvSpPr>
          <p:cNvPr id="20" name="Freeform 7"/>
          <p:cNvSpPr>
            <a:spLocks noEditPoints="1"/>
          </p:cNvSpPr>
          <p:nvPr/>
        </p:nvSpPr>
        <p:spPr>
          <a:xfrm>
            <a:off x="1441097" y="2181033"/>
            <a:ext cx="841333" cy="738993"/>
          </a:xfrm>
          <a:custGeom>
            <a:avLst/>
            <a:gdLst/>
            <a:ahLst/>
            <a:cxnLst>
              <a:cxn ang="0">
                <a:pos x="38606" y="781266"/>
              </a:cxn>
              <a:cxn ang="0">
                <a:pos x="801082" y="587309"/>
              </a:cxn>
              <a:cxn ang="0">
                <a:pos x="733521" y="808456"/>
              </a:cxn>
              <a:cxn ang="0">
                <a:pos x="710357" y="616312"/>
              </a:cxn>
              <a:cxn ang="0">
                <a:pos x="712287" y="444107"/>
              </a:cxn>
              <a:cxn ang="0">
                <a:pos x="691054" y="451358"/>
              </a:cxn>
              <a:cxn ang="0">
                <a:pos x="706497" y="476735"/>
              </a:cxn>
              <a:cxn ang="0">
                <a:pos x="723869" y="471297"/>
              </a:cxn>
              <a:cxn ang="0">
                <a:pos x="619632" y="494862"/>
              </a:cxn>
              <a:cxn ang="0">
                <a:pos x="629284" y="527490"/>
              </a:cxn>
              <a:cxn ang="0">
                <a:pos x="640866" y="514802"/>
              </a:cxn>
              <a:cxn ang="0">
                <a:pos x="565583" y="558306"/>
              </a:cxn>
              <a:cxn ang="0">
                <a:pos x="555932" y="574620"/>
              </a:cxn>
              <a:cxn ang="0">
                <a:pos x="582956" y="587309"/>
              </a:cxn>
              <a:cxn ang="0">
                <a:pos x="592608" y="570995"/>
              </a:cxn>
              <a:cxn ang="0">
                <a:pos x="532768" y="652566"/>
              </a:cxn>
              <a:cxn ang="0">
                <a:pos x="561723" y="672505"/>
              </a:cxn>
              <a:cxn ang="0">
                <a:pos x="563653" y="656191"/>
              </a:cxn>
              <a:cxn ang="0">
                <a:pos x="536629" y="735949"/>
              </a:cxn>
              <a:cxn ang="0">
                <a:pos x="542419" y="755888"/>
              </a:cxn>
              <a:cxn ang="0">
                <a:pos x="571374" y="743200"/>
              </a:cxn>
              <a:cxn ang="0">
                <a:pos x="565583" y="726885"/>
              </a:cxn>
              <a:cxn ang="0">
                <a:pos x="579096" y="826583"/>
              </a:cxn>
              <a:cxn ang="0">
                <a:pos x="615772" y="822958"/>
              </a:cxn>
              <a:cxn ang="0">
                <a:pos x="604190" y="808456"/>
              </a:cxn>
              <a:cxn ang="0">
                <a:pos x="640866" y="884589"/>
              </a:cxn>
              <a:cxn ang="0">
                <a:pos x="658239" y="895465"/>
              </a:cxn>
              <a:cxn ang="0">
                <a:pos x="673681" y="871900"/>
              </a:cxn>
              <a:cxn ang="0">
                <a:pos x="658239" y="861024"/>
              </a:cxn>
              <a:cxn ang="0">
                <a:pos x="737382" y="926280"/>
              </a:cxn>
              <a:cxn ang="0">
                <a:pos x="756685" y="929906"/>
              </a:cxn>
              <a:cxn ang="0">
                <a:pos x="745103" y="899090"/>
              </a:cxn>
              <a:cxn ang="0">
                <a:pos x="822316" y="931719"/>
              </a:cxn>
              <a:cxn ang="0">
                <a:pos x="845479" y="928093"/>
              </a:cxn>
              <a:cxn ang="0">
                <a:pos x="841619" y="899090"/>
              </a:cxn>
              <a:cxn ang="0">
                <a:pos x="822316" y="902716"/>
              </a:cxn>
              <a:cxn ang="0">
                <a:pos x="924623" y="902716"/>
              </a:cxn>
              <a:cxn ang="0">
                <a:pos x="941995" y="891840"/>
              </a:cxn>
              <a:cxn ang="0">
                <a:pos x="913041" y="875525"/>
              </a:cxn>
              <a:cxn ang="0">
                <a:pos x="994114" y="851961"/>
              </a:cxn>
              <a:cxn ang="0">
                <a:pos x="1005696" y="837459"/>
              </a:cxn>
              <a:cxn ang="0">
                <a:pos x="986393" y="815707"/>
              </a:cxn>
              <a:cxn ang="0">
                <a:pos x="974811" y="828396"/>
              </a:cxn>
              <a:cxn ang="0">
                <a:pos x="1048163" y="766764"/>
              </a:cxn>
              <a:cxn ang="0">
                <a:pos x="1053954" y="746825"/>
              </a:cxn>
              <a:cxn ang="0">
                <a:pos x="1021138" y="750450"/>
              </a:cxn>
              <a:cxn ang="0">
                <a:pos x="1063605" y="685194"/>
              </a:cxn>
              <a:cxn ang="0">
                <a:pos x="1063605" y="667067"/>
              </a:cxn>
              <a:cxn ang="0">
                <a:pos x="1032720" y="663442"/>
              </a:cxn>
              <a:cxn ang="0">
                <a:pos x="1032720" y="681568"/>
              </a:cxn>
              <a:cxn ang="0">
                <a:pos x="1044302" y="585496"/>
              </a:cxn>
              <a:cxn ang="0">
                <a:pos x="1034651" y="567369"/>
              </a:cxn>
              <a:cxn ang="0">
                <a:pos x="1013417" y="592747"/>
              </a:cxn>
              <a:cxn ang="0">
                <a:pos x="997975" y="516614"/>
              </a:cxn>
              <a:cxn ang="0">
                <a:pos x="984462" y="503926"/>
              </a:cxn>
              <a:cxn ang="0">
                <a:pos x="959368" y="520240"/>
              </a:cxn>
              <a:cxn ang="0">
                <a:pos x="972880" y="532929"/>
              </a:cxn>
              <a:cxn ang="0">
                <a:pos x="914971" y="456796"/>
              </a:cxn>
              <a:cxn ang="0">
                <a:pos x="895668" y="449545"/>
              </a:cxn>
              <a:cxn ang="0">
                <a:pos x="893737" y="480361"/>
              </a:cxn>
              <a:cxn ang="0">
                <a:pos x="797222" y="377038"/>
              </a:cxn>
              <a:cxn ang="0">
                <a:pos x="625423" y="14501"/>
              </a:cxn>
              <a:cxn ang="0">
                <a:pos x="52119" y="250150"/>
              </a:cxn>
            </a:cxnLst>
            <a:rect l="0" t="0" r="0" b="0"/>
            <a:pathLst>
              <a:path w="581" h="544">
                <a:moveTo>
                  <a:pt x="47" y="404"/>
                </a:moveTo>
                <a:cubicBezTo>
                  <a:pt x="75" y="401"/>
                  <a:pt x="104" y="400"/>
                  <a:pt x="133" y="399"/>
                </a:cubicBezTo>
                <a:cubicBezTo>
                  <a:pt x="115" y="397"/>
                  <a:pt x="98" y="396"/>
                  <a:pt x="80" y="394"/>
                </a:cubicBezTo>
                <a:cubicBezTo>
                  <a:pt x="66" y="392"/>
                  <a:pt x="53" y="382"/>
                  <a:pt x="53" y="367"/>
                </a:cubicBezTo>
                <a:cubicBezTo>
                  <a:pt x="53" y="345"/>
                  <a:pt x="53" y="324"/>
                  <a:pt x="53" y="302"/>
                </a:cubicBezTo>
                <a:cubicBezTo>
                  <a:pt x="53" y="287"/>
                  <a:pt x="65" y="277"/>
                  <a:pt x="80" y="275"/>
                </a:cubicBezTo>
                <a:cubicBezTo>
                  <a:pt x="134" y="270"/>
                  <a:pt x="187" y="268"/>
                  <a:pt x="241" y="269"/>
                </a:cubicBezTo>
                <a:cubicBezTo>
                  <a:pt x="222" y="300"/>
                  <a:pt x="211" y="337"/>
                  <a:pt x="211" y="376"/>
                </a:cubicBezTo>
                <a:cubicBezTo>
                  <a:pt x="211" y="432"/>
                  <a:pt x="233" y="483"/>
                  <a:pt x="270" y="520"/>
                </a:cubicBezTo>
                <a:cubicBezTo>
                  <a:pt x="272" y="522"/>
                  <a:pt x="275" y="524"/>
                  <a:pt x="277" y="526"/>
                </a:cubicBezTo>
                <a:cubicBezTo>
                  <a:pt x="200" y="533"/>
                  <a:pt x="123" y="531"/>
                  <a:pt x="47" y="523"/>
                </a:cubicBezTo>
                <a:cubicBezTo>
                  <a:pt x="32" y="521"/>
                  <a:pt x="20" y="511"/>
                  <a:pt x="20" y="496"/>
                </a:cubicBezTo>
                <a:cubicBezTo>
                  <a:pt x="20" y="474"/>
                  <a:pt x="20" y="453"/>
                  <a:pt x="20" y="431"/>
                </a:cubicBezTo>
                <a:cubicBezTo>
                  <a:pt x="20" y="416"/>
                  <a:pt x="32" y="406"/>
                  <a:pt x="47" y="404"/>
                </a:cubicBezTo>
                <a:close/>
                <a:moveTo>
                  <a:pt x="399" y="239"/>
                </a:moveTo>
                <a:lnTo>
                  <a:pt x="399" y="239"/>
                </a:lnTo>
                <a:cubicBezTo>
                  <a:pt x="410" y="237"/>
                  <a:pt x="422" y="237"/>
                  <a:pt x="432" y="239"/>
                </a:cubicBezTo>
                <a:cubicBezTo>
                  <a:pt x="432" y="245"/>
                  <a:pt x="431" y="251"/>
                  <a:pt x="431" y="257"/>
                </a:cubicBezTo>
                <a:cubicBezTo>
                  <a:pt x="421" y="255"/>
                  <a:pt x="411" y="255"/>
                  <a:pt x="401" y="257"/>
                </a:cubicBezTo>
                <a:cubicBezTo>
                  <a:pt x="401" y="251"/>
                  <a:pt x="400" y="245"/>
                  <a:pt x="399" y="239"/>
                </a:cubicBezTo>
                <a:close/>
                <a:moveTo>
                  <a:pt x="461" y="347"/>
                </a:moveTo>
                <a:lnTo>
                  <a:pt x="461" y="347"/>
                </a:lnTo>
                <a:lnTo>
                  <a:pt x="422" y="347"/>
                </a:lnTo>
                <a:lnTo>
                  <a:pt x="422" y="340"/>
                </a:lnTo>
                <a:cubicBezTo>
                  <a:pt x="422" y="333"/>
                  <a:pt x="421" y="329"/>
                  <a:pt x="420" y="327"/>
                </a:cubicBezTo>
                <a:cubicBezTo>
                  <a:pt x="420" y="325"/>
                  <a:pt x="418" y="324"/>
                  <a:pt x="415" y="324"/>
                </a:cubicBezTo>
                <a:cubicBezTo>
                  <a:pt x="412" y="324"/>
                  <a:pt x="411" y="325"/>
                  <a:pt x="409" y="326"/>
                </a:cubicBezTo>
                <a:cubicBezTo>
                  <a:pt x="408" y="328"/>
                  <a:pt x="408" y="331"/>
                  <a:pt x="408" y="335"/>
                </a:cubicBezTo>
                <a:cubicBezTo>
                  <a:pt x="408" y="341"/>
                  <a:pt x="409" y="345"/>
                  <a:pt x="411" y="348"/>
                </a:cubicBezTo>
                <a:cubicBezTo>
                  <a:pt x="414" y="350"/>
                  <a:pt x="421" y="355"/>
                  <a:pt x="432" y="362"/>
                </a:cubicBezTo>
                <a:cubicBezTo>
                  <a:pt x="442" y="368"/>
                  <a:pt x="449" y="372"/>
                  <a:pt x="453" y="376"/>
                </a:cubicBezTo>
                <a:cubicBezTo>
                  <a:pt x="456" y="379"/>
                  <a:pt x="459" y="383"/>
                  <a:pt x="462" y="389"/>
                </a:cubicBezTo>
                <a:cubicBezTo>
                  <a:pt x="464" y="395"/>
                  <a:pt x="465" y="402"/>
                  <a:pt x="465" y="411"/>
                </a:cubicBezTo>
                <a:cubicBezTo>
                  <a:pt x="465" y="425"/>
                  <a:pt x="462" y="436"/>
                  <a:pt x="455" y="444"/>
                </a:cubicBezTo>
                <a:cubicBezTo>
                  <a:pt x="449" y="452"/>
                  <a:pt x="439" y="456"/>
                  <a:pt x="425" y="458"/>
                </a:cubicBezTo>
                <a:lnTo>
                  <a:pt x="425" y="473"/>
                </a:lnTo>
                <a:lnTo>
                  <a:pt x="407" y="473"/>
                </a:lnTo>
                <a:lnTo>
                  <a:pt x="407" y="458"/>
                </a:lnTo>
                <a:cubicBezTo>
                  <a:pt x="397" y="457"/>
                  <a:pt x="388" y="453"/>
                  <a:pt x="380" y="446"/>
                </a:cubicBezTo>
                <a:cubicBezTo>
                  <a:pt x="372" y="439"/>
                  <a:pt x="368" y="427"/>
                  <a:pt x="368" y="409"/>
                </a:cubicBezTo>
                <a:lnTo>
                  <a:pt x="368" y="402"/>
                </a:lnTo>
                <a:lnTo>
                  <a:pt x="407" y="402"/>
                </a:lnTo>
                <a:lnTo>
                  <a:pt x="407" y="411"/>
                </a:lnTo>
                <a:cubicBezTo>
                  <a:pt x="407" y="422"/>
                  <a:pt x="408" y="428"/>
                  <a:pt x="408" y="431"/>
                </a:cubicBezTo>
                <a:cubicBezTo>
                  <a:pt x="409" y="433"/>
                  <a:pt x="411" y="435"/>
                  <a:pt x="414" y="435"/>
                </a:cubicBezTo>
                <a:cubicBezTo>
                  <a:pt x="417" y="435"/>
                  <a:pt x="419" y="434"/>
                  <a:pt x="420" y="432"/>
                </a:cubicBezTo>
                <a:cubicBezTo>
                  <a:pt x="421" y="430"/>
                  <a:pt x="422" y="427"/>
                  <a:pt x="422" y="424"/>
                </a:cubicBezTo>
                <a:cubicBezTo>
                  <a:pt x="422" y="415"/>
                  <a:pt x="421" y="409"/>
                  <a:pt x="420" y="405"/>
                </a:cubicBezTo>
                <a:cubicBezTo>
                  <a:pt x="419" y="401"/>
                  <a:pt x="415" y="397"/>
                  <a:pt x="408" y="393"/>
                </a:cubicBezTo>
                <a:cubicBezTo>
                  <a:pt x="396" y="385"/>
                  <a:pt x="388" y="380"/>
                  <a:pt x="383" y="376"/>
                </a:cubicBezTo>
                <a:cubicBezTo>
                  <a:pt x="379" y="373"/>
                  <a:pt x="375" y="368"/>
                  <a:pt x="372" y="362"/>
                </a:cubicBezTo>
                <a:cubicBezTo>
                  <a:pt x="369" y="355"/>
                  <a:pt x="368" y="348"/>
                  <a:pt x="368" y="340"/>
                </a:cubicBezTo>
                <a:cubicBezTo>
                  <a:pt x="368" y="328"/>
                  <a:pt x="371" y="319"/>
                  <a:pt x="377" y="313"/>
                </a:cubicBezTo>
                <a:cubicBezTo>
                  <a:pt x="384" y="306"/>
                  <a:pt x="394" y="302"/>
                  <a:pt x="407" y="300"/>
                </a:cubicBezTo>
                <a:lnTo>
                  <a:pt x="407" y="288"/>
                </a:lnTo>
                <a:lnTo>
                  <a:pt x="425" y="288"/>
                </a:lnTo>
                <a:lnTo>
                  <a:pt x="425" y="300"/>
                </a:lnTo>
                <a:cubicBezTo>
                  <a:pt x="437" y="302"/>
                  <a:pt x="446" y="306"/>
                  <a:pt x="452" y="312"/>
                </a:cubicBezTo>
                <a:cubicBezTo>
                  <a:pt x="458" y="319"/>
                  <a:pt x="461" y="328"/>
                  <a:pt x="461" y="339"/>
                </a:cubicBezTo>
                <a:cubicBezTo>
                  <a:pt x="461" y="341"/>
                  <a:pt x="461" y="344"/>
                  <a:pt x="461" y="347"/>
                </a:cubicBezTo>
                <a:close/>
                <a:moveTo>
                  <a:pt x="371" y="245"/>
                </a:moveTo>
                <a:lnTo>
                  <a:pt x="371" y="245"/>
                </a:lnTo>
                <a:lnTo>
                  <a:pt x="370" y="245"/>
                </a:lnTo>
                <a:lnTo>
                  <a:pt x="370" y="245"/>
                </a:lnTo>
                <a:lnTo>
                  <a:pt x="369" y="245"/>
                </a:lnTo>
                <a:lnTo>
                  <a:pt x="368" y="246"/>
                </a:lnTo>
                <a:lnTo>
                  <a:pt x="367" y="246"/>
                </a:lnTo>
                <a:lnTo>
                  <a:pt x="366" y="246"/>
                </a:lnTo>
                <a:lnTo>
                  <a:pt x="365" y="246"/>
                </a:lnTo>
                <a:lnTo>
                  <a:pt x="365" y="247"/>
                </a:lnTo>
                <a:lnTo>
                  <a:pt x="364" y="247"/>
                </a:lnTo>
                <a:lnTo>
                  <a:pt x="363" y="247"/>
                </a:lnTo>
                <a:lnTo>
                  <a:pt x="362" y="248"/>
                </a:lnTo>
                <a:lnTo>
                  <a:pt x="362" y="248"/>
                </a:lnTo>
                <a:lnTo>
                  <a:pt x="361" y="248"/>
                </a:lnTo>
                <a:lnTo>
                  <a:pt x="360" y="249"/>
                </a:lnTo>
                <a:lnTo>
                  <a:pt x="359" y="249"/>
                </a:lnTo>
                <a:lnTo>
                  <a:pt x="358" y="249"/>
                </a:lnTo>
                <a:lnTo>
                  <a:pt x="358" y="250"/>
                </a:lnTo>
                <a:lnTo>
                  <a:pt x="357" y="250"/>
                </a:lnTo>
                <a:lnTo>
                  <a:pt x="356" y="250"/>
                </a:lnTo>
                <a:lnTo>
                  <a:pt x="355" y="251"/>
                </a:lnTo>
                <a:lnTo>
                  <a:pt x="355" y="251"/>
                </a:lnTo>
                <a:lnTo>
                  <a:pt x="362" y="265"/>
                </a:lnTo>
                <a:lnTo>
                  <a:pt x="362" y="265"/>
                </a:lnTo>
                <a:lnTo>
                  <a:pt x="363" y="265"/>
                </a:lnTo>
                <a:lnTo>
                  <a:pt x="363" y="264"/>
                </a:lnTo>
                <a:lnTo>
                  <a:pt x="364" y="264"/>
                </a:lnTo>
                <a:lnTo>
                  <a:pt x="365" y="264"/>
                </a:lnTo>
                <a:lnTo>
                  <a:pt x="365" y="264"/>
                </a:lnTo>
                <a:lnTo>
                  <a:pt x="366" y="263"/>
                </a:lnTo>
                <a:lnTo>
                  <a:pt x="367" y="263"/>
                </a:lnTo>
                <a:lnTo>
                  <a:pt x="368" y="263"/>
                </a:lnTo>
                <a:lnTo>
                  <a:pt x="368" y="262"/>
                </a:lnTo>
                <a:lnTo>
                  <a:pt x="369" y="262"/>
                </a:lnTo>
                <a:lnTo>
                  <a:pt x="370" y="262"/>
                </a:lnTo>
                <a:lnTo>
                  <a:pt x="370" y="262"/>
                </a:lnTo>
                <a:lnTo>
                  <a:pt x="371" y="261"/>
                </a:lnTo>
                <a:lnTo>
                  <a:pt x="372" y="261"/>
                </a:lnTo>
                <a:lnTo>
                  <a:pt x="372" y="261"/>
                </a:lnTo>
                <a:lnTo>
                  <a:pt x="373" y="261"/>
                </a:lnTo>
                <a:lnTo>
                  <a:pt x="374" y="260"/>
                </a:lnTo>
                <a:lnTo>
                  <a:pt x="375" y="260"/>
                </a:lnTo>
                <a:lnTo>
                  <a:pt x="375" y="260"/>
                </a:lnTo>
                <a:lnTo>
                  <a:pt x="376" y="260"/>
                </a:lnTo>
                <a:lnTo>
                  <a:pt x="371" y="245"/>
                </a:lnTo>
                <a:close/>
                <a:moveTo>
                  <a:pt x="327" y="268"/>
                </a:moveTo>
                <a:lnTo>
                  <a:pt x="327" y="268"/>
                </a:lnTo>
                <a:lnTo>
                  <a:pt x="326" y="269"/>
                </a:lnTo>
                <a:lnTo>
                  <a:pt x="326" y="269"/>
                </a:lnTo>
                <a:lnTo>
                  <a:pt x="325" y="270"/>
                </a:lnTo>
                <a:lnTo>
                  <a:pt x="324" y="270"/>
                </a:lnTo>
                <a:lnTo>
                  <a:pt x="324" y="271"/>
                </a:lnTo>
                <a:lnTo>
                  <a:pt x="323" y="271"/>
                </a:lnTo>
                <a:lnTo>
                  <a:pt x="323" y="272"/>
                </a:lnTo>
                <a:lnTo>
                  <a:pt x="322" y="272"/>
                </a:lnTo>
                <a:lnTo>
                  <a:pt x="321" y="273"/>
                </a:lnTo>
                <a:lnTo>
                  <a:pt x="321" y="273"/>
                </a:lnTo>
                <a:lnTo>
                  <a:pt x="320" y="274"/>
                </a:lnTo>
                <a:lnTo>
                  <a:pt x="319" y="275"/>
                </a:lnTo>
                <a:lnTo>
                  <a:pt x="319" y="275"/>
                </a:lnTo>
                <a:lnTo>
                  <a:pt x="318" y="276"/>
                </a:lnTo>
                <a:lnTo>
                  <a:pt x="318" y="276"/>
                </a:lnTo>
                <a:lnTo>
                  <a:pt x="317" y="277"/>
                </a:lnTo>
                <a:lnTo>
                  <a:pt x="316" y="277"/>
                </a:lnTo>
                <a:lnTo>
                  <a:pt x="316" y="278"/>
                </a:lnTo>
                <a:lnTo>
                  <a:pt x="315" y="279"/>
                </a:lnTo>
                <a:lnTo>
                  <a:pt x="315" y="279"/>
                </a:lnTo>
                <a:lnTo>
                  <a:pt x="314" y="280"/>
                </a:lnTo>
                <a:lnTo>
                  <a:pt x="326" y="291"/>
                </a:lnTo>
                <a:lnTo>
                  <a:pt x="326" y="290"/>
                </a:lnTo>
                <a:lnTo>
                  <a:pt x="327" y="290"/>
                </a:lnTo>
                <a:lnTo>
                  <a:pt x="327" y="289"/>
                </a:lnTo>
                <a:lnTo>
                  <a:pt x="328" y="289"/>
                </a:lnTo>
                <a:lnTo>
                  <a:pt x="328" y="288"/>
                </a:lnTo>
                <a:lnTo>
                  <a:pt x="329" y="288"/>
                </a:lnTo>
                <a:lnTo>
                  <a:pt x="329" y="287"/>
                </a:lnTo>
                <a:lnTo>
                  <a:pt x="330" y="287"/>
                </a:lnTo>
                <a:lnTo>
                  <a:pt x="330" y="286"/>
                </a:lnTo>
                <a:lnTo>
                  <a:pt x="331" y="286"/>
                </a:lnTo>
                <a:lnTo>
                  <a:pt x="331" y="285"/>
                </a:lnTo>
                <a:lnTo>
                  <a:pt x="332" y="285"/>
                </a:lnTo>
                <a:lnTo>
                  <a:pt x="332" y="284"/>
                </a:lnTo>
                <a:lnTo>
                  <a:pt x="333" y="284"/>
                </a:lnTo>
                <a:lnTo>
                  <a:pt x="334" y="283"/>
                </a:lnTo>
                <a:lnTo>
                  <a:pt x="334" y="283"/>
                </a:lnTo>
                <a:lnTo>
                  <a:pt x="335" y="282"/>
                </a:lnTo>
                <a:lnTo>
                  <a:pt x="335" y="282"/>
                </a:lnTo>
                <a:lnTo>
                  <a:pt x="336" y="281"/>
                </a:lnTo>
                <a:lnTo>
                  <a:pt x="336" y="281"/>
                </a:lnTo>
                <a:lnTo>
                  <a:pt x="337" y="281"/>
                </a:lnTo>
                <a:lnTo>
                  <a:pt x="327" y="268"/>
                </a:lnTo>
                <a:close/>
                <a:moveTo>
                  <a:pt x="294" y="306"/>
                </a:moveTo>
                <a:lnTo>
                  <a:pt x="294" y="306"/>
                </a:lnTo>
                <a:lnTo>
                  <a:pt x="294" y="307"/>
                </a:lnTo>
                <a:lnTo>
                  <a:pt x="293" y="308"/>
                </a:lnTo>
                <a:lnTo>
                  <a:pt x="293" y="308"/>
                </a:lnTo>
                <a:lnTo>
                  <a:pt x="292" y="309"/>
                </a:lnTo>
                <a:lnTo>
                  <a:pt x="292" y="310"/>
                </a:lnTo>
                <a:lnTo>
                  <a:pt x="292" y="310"/>
                </a:lnTo>
                <a:lnTo>
                  <a:pt x="291" y="311"/>
                </a:lnTo>
                <a:lnTo>
                  <a:pt x="291" y="312"/>
                </a:lnTo>
                <a:lnTo>
                  <a:pt x="290" y="313"/>
                </a:lnTo>
                <a:lnTo>
                  <a:pt x="290" y="313"/>
                </a:lnTo>
                <a:lnTo>
                  <a:pt x="290" y="314"/>
                </a:lnTo>
                <a:lnTo>
                  <a:pt x="289" y="315"/>
                </a:lnTo>
                <a:lnTo>
                  <a:pt x="289" y="316"/>
                </a:lnTo>
                <a:lnTo>
                  <a:pt x="288" y="316"/>
                </a:lnTo>
                <a:lnTo>
                  <a:pt x="288" y="317"/>
                </a:lnTo>
                <a:lnTo>
                  <a:pt x="288" y="318"/>
                </a:lnTo>
                <a:lnTo>
                  <a:pt x="287" y="319"/>
                </a:lnTo>
                <a:lnTo>
                  <a:pt x="287" y="319"/>
                </a:lnTo>
                <a:lnTo>
                  <a:pt x="287" y="320"/>
                </a:lnTo>
                <a:lnTo>
                  <a:pt x="286" y="321"/>
                </a:lnTo>
                <a:lnTo>
                  <a:pt x="286" y="321"/>
                </a:lnTo>
                <a:lnTo>
                  <a:pt x="301" y="328"/>
                </a:lnTo>
                <a:lnTo>
                  <a:pt x="301" y="327"/>
                </a:lnTo>
                <a:lnTo>
                  <a:pt x="301" y="327"/>
                </a:lnTo>
                <a:lnTo>
                  <a:pt x="302" y="326"/>
                </a:lnTo>
                <a:lnTo>
                  <a:pt x="302" y="325"/>
                </a:lnTo>
                <a:lnTo>
                  <a:pt x="302" y="325"/>
                </a:lnTo>
                <a:lnTo>
                  <a:pt x="302" y="324"/>
                </a:lnTo>
                <a:lnTo>
                  <a:pt x="303" y="323"/>
                </a:lnTo>
                <a:lnTo>
                  <a:pt x="303" y="323"/>
                </a:lnTo>
                <a:lnTo>
                  <a:pt x="303" y="322"/>
                </a:lnTo>
                <a:lnTo>
                  <a:pt x="304" y="321"/>
                </a:lnTo>
                <a:lnTo>
                  <a:pt x="304" y="321"/>
                </a:lnTo>
                <a:lnTo>
                  <a:pt x="304" y="320"/>
                </a:lnTo>
                <a:lnTo>
                  <a:pt x="305" y="319"/>
                </a:lnTo>
                <a:lnTo>
                  <a:pt x="305" y="319"/>
                </a:lnTo>
                <a:lnTo>
                  <a:pt x="305" y="318"/>
                </a:lnTo>
                <a:lnTo>
                  <a:pt x="306" y="317"/>
                </a:lnTo>
                <a:lnTo>
                  <a:pt x="306" y="317"/>
                </a:lnTo>
                <a:lnTo>
                  <a:pt x="307" y="316"/>
                </a:lnTo>
                <a:lnTo>
                  <a:pt x="307" y="315"/>
                </a:lnTo>
                <a:lnTo>
                  <a:pt x="307" y="315"/>
                </a:lnTo>
                <a:lnTo>
                  <a:pt x="307" y="314"/>
                </a:lnTo>
                <a:lnTo>
                  <a:pt x="294" y="306"/>
                </a:lnTo>
                <a:close/>
                <a:moveTo>
                  <a:pt x="277" y="354"/>
                </a:moveTo>
                <a:lnTo>
                  <a:pt x="277" y="354"/>
                </a:lnTo>
                <a:lnTo>
                  <a:pt x="277" y="354"/>
                </a:lnTo>
                <a:lnTo>
                  <a:pt x="276" y="355"/>
                </a:lnTo>
                <a:lnTo>
                  <a:pt x="276" y="356"/>
                </a:lnTo>
                <a:lnTo>
                  <a:pt x="276" y="357"/>
                </a:lnTo>
                <a:lnTo>
                  <a:pt x="276" y="358"/>
                </a:lnTo>
                <a:lnTo>
                  <a:pt x="276" y="359"/>
                </a:lnTo>
                <a:lnTo>
                  <a:pt x="276" y="360"/>
                </a:lnTo>
                <a:lnTo>
                  <a:pt x="276" y="360"/>
                </a:lnTo>
                <a:lnTo>
                  <a:pt x="276" y="361"/>
                </a:lnTo>
                <a:lnTo>
                  <a:pt x="276" y="362"/>
                </a:lnTo>
                <a:lnTo>
                  <a:pt x="275" y="363"/>
                </a:lnTo>
                <a:lnTo>
                  <a:pt x="275" y="364"/>
                </a:lnTo>
                <a:lnTo>
                  <a:pt x="275" y="365"/>
                </a:lnTo>
                <a:lnTo>
                  <a:pt x="275" y="366"/>
                </a:lnTo>
                <a:lnTo>
                  <a:pt x="275" y="367"/>
                </a:lnTo>
                <a:lnTo>
                  <a:pt x="275" y="367"/>
                </a:lnTo>
                <a:lnTo>
                  <a:pt x="275" y="368"/>
                </a:lnTo>
                <a:lnTo>
                  <a:pt x="275" y="369"/>
                </a:lnTo>
                <a:lnTo>
                  <a:pt x="275" y="370"/>
                </a:lnTo>
                <a:lnTo>
                  <a:pt x="275" y="370"/>
                </a:lnTo>
                <a:lnTo>
                  <a:pt x="291" y="371"/>
                </a:lnTo>
                <a:lnTo>
                  <a:pt x="291" y="371"/>
                </a:lnTo>
                <a:lnTo>
                  <a:pt x="291" y="370"/>
                </a:lnTo>
                <a:lnTo>
                  <a:pt x="291" y="369"/>
                </a:lnTo>
                <a:lnTo>
                  <a:pt x="291" y="368"/>
                </a:lnTo>
                <a:lnTo>
                  <a:pt x="291" y="368"/>
                </a:lnTo>
                <a:lnTo>
                  <a:pt x="291" y="367"/>
                </a:lnTo>
                <a:lnTo>
                  <a:pt x="291" y="366"/>
                </a:lnTo>
                <a:lnTo>
                  <a:pt x="291" y="365"/>
                </a:lnTo>
                <a:lnTo>
                  <a:pt x="291" y="365"/>
                </a:lnTo>
                <a:lnTo>
                  <a:pt x="291" y="364"/>
                </a:lnTo>
                <a:lnTo>
                  <a:pt x="291" y="363"/>
                </a:lnTo>
                <a:lnTo>
                  <a:pt x="291" y="362"/>
                </a:lnTo>
                <a:lnTo>
                  <a:pt x="292" y="362"/>
                </a:lnTo>
                <a:lnTo>
                  <a:pt x="292" y="361"/>
                </a:lnTo>
                <a:lnTo>
                  <a:pt x="292" y="360"/>
                </a:lnTo>
                <a:lnTo>
                  <a:pt x="292" y="359"/>
                </a:lnTo>
                <a:lnTo>
                  <a:pt x="292" y="358"/>
                </a:lnTo>
                <a:lnTo>
                  <a:pt x="292" y="358"/>
                </a:lnTo>
                <a:lnTo>
                  <a:pt x="292" y="357"/>
                </a:lnTo>
                <a:lnTo>
                  <a:pt x="292" y="356"/>
                </a:lnTo>
                <a:lnTo>
                  <a:pt x="277" y="354"/>
                </a:lnTo>
                <a:close/>
                <a:moveTo>
                  <a:pt x="278" y="404"/>
                </a:moveTo>
                <a:lnTo>
                  <a:pt x="278" y="404"/>
                </a:lnTo>
                <a:lnTo>
                  <a:pt x="278" y="404"/>
                </a:lnTo>
                <a:lnTo>
                  <a:pt x="278" y="405"/>
                </a:lnTo>
                <a:lnTo>
                  <a:pt x="278" y="406"/>
                </a:lnTo>
                <a:lnTo>
                  <a:pt x="278" y="407"/>
                </a:lnTo>
                <a:lnTo>
                  <a:pt x="278" y="408"/>
                </a:lnTo>
                <a:lnTo>
                  <a:pt x="279" y="408"/>
                </a:lnTo>
                <a:lnTo>
                  <a:pt x="279" y="409"/>
                </a:lnTo>
                <a:lnTo>
                  <a:pt x="279" y="410"/>
                </a:lnTo>
                <a:lnTo>
                  <a:pt x="279" y="411"/>
                </a:lnTo>
                <a:lnTo>
                  <a:pt x="279" y="412"/>
                </a:lnTo>
                <a:lnTo>
                  <a:pt x="280" y="412"/>
                </a:lnTo>
                <a:lnTo>
                  <a:pt x="280" y="413"/>
                </a:lnTo>
                <a:lnTo>
                  <a:pt x="280" y="414"/>
                </a:lnTo>
                <a:lnTo>
                  <a:pt x="280" y="415"/>
                </a:lnTo>
                <a:lnTo>
                  <a:pt x="281" y="416"/>
                </a:lnTo>
                <a:lnTo>
                  <a:pt x="281" y="417"/>
                </a:lnTo>
                <a:lnTo>
                  <a:pt x="281" y="417"/>
                </a:lnTo>
                <a:lnTo>
                  <a:pt x="281" y="418"/>
                </a:lnTo>
                <a:lnTo>
                  <a:pt x="282" y="419"/>
                </a:lnTo>
                <a:lnTo>
                  <a:pt x="282" y="420"/>
                </a:lnTo>
                <a:lnTo>
                  <a:pt x="282" y="420"/>
                </a:lnTo>
                <a:lnTo>
                  <a:pt x="297" y="415"/>
                </a:lnTo>
                <a:lnTo>
                  <a:pt x="297" y="415"/>
                </a:lnTo>
                <a:lnTo>
                  <a:pt x="297" y="414"/>
                </a:lnTo>
                <a:lnTo>
                  <a:pt x="296" y="413"/>
                </a:lnTo>
                <a:lnTo>
                  <a:pt x="296" y="413"/>
                </a:lnTo>
                <a:lnTo>
                  <a:pt x="296" y="412"/>
                </a:lnTo>
                <a:lnTo>
                  <a:pt x="296" y="411"/>
                </a:lnTo>
                <a:lnTo>
                  <a:pt x="296" y="410"/>
                </a:lnTo>
                <a:lnTo>
                  <a:pt x="295" y="410"/>
                </a:lnTo>
                <a:lnTo>
                  <a:pt x="295" y="409"/>
                </a:lnTo>
                <a:lnTo>
                  <a:pt x="295" y="408"/>
                </a:lnTo>
                <a:lnTo>
                  <a:pt x="295" y="408"/>
                </a:lnTo>
                <a:lnTo>
                  <a:pt x="295" y="407"/>
                </a:lnTo>
                <a:lnTo>
                  <a:pt x="294" y="406"/>
                </a:lnTo>
                <a:lnTo>
                  <a:pt x="294" y="405"/>
                </a:lnTo>
                <a:lnTo>
                  <a:pt x="294" y="405"/>
                </a:lnTo>
                <a:lnTo>
                  <a:pt x="294" y="404"/>
                </a:lnTo>
                <a:lnTo>
                  <a:pt x="294" y="403"/>
                </a:lnTo>
                <a:lnTo>
                  <a:pt x="294" y="402"/>
                </a:lnTo>
                <a:lnTo>
                  <a:pt x="293" y="402"/>
                </a:lnTo>
                <a:lnTo>
                  <a:pt x="293" y="401"/>
                </a:lnTo>
                <a:lnTo>
                  <a:pt x="293" y="401"/>
                </a:lnTo>
                <a:lnTo>
                  <a:pt x="278" y="404"/>
                </a:lnTo>
                <a:close/>
                <a:moveTo>
                  <a:pt x="296" y="451"/>
                </a:moveTo>
                <a:lnTo>
                  <a:pt x="296" y="451"/>
                </a:lnTo>
                <a:lnTo>
                  <a:pt x="297" y="451"/>
                </a:lnTo>
                <a:lnTo>
                  <a:pt x="297" y="452"/>
                </a:lnTo>
                <a:lnTo>
                  <a:pt x="298" y="452"/>
                </a:lnTo>
                <a:lnTo>
                  <a:pt x="298" y="453"/>
                </a:lnTo>
                <a:lnTo>
                  <a:pt x="298" y="454"/>
                </a:lnTo>
                <a:lnTo>
                  <a:pt x="299" y="454"/>
                </a:lnTo>
                <a:lnTo>
                  <a:pt x="299" y="455"/>
                </a:lnTo>
                <a:lnTo>
                  <a:pt x="300" y="456"/>
                </a:lnTo>
                <a:lnTo>
                  <a:pt x="300" y="456"/>
                </a:lnTo>
                <a:lnTo>
                  <a:pt x="301" y="457"/>
                </a:lnTo>
                <a:lnTo>
                  <a:pt x="301" y="458"/>
                </a:lnTo>
                <a:lnTo>
                  <a:pt x="302" y="458"/>
                </a:lnTo>
                <a:lnTo>
                  <a:pt x="302" y="459"/>
                </a:lnTo>
                <a:lnTo>
                  <a:pt x="303" y="460"/>
                </a:lnTo>
                <a:lnTo>
                  <a:pt x="303" y="460"/>
                </a:lnTo>
                <a:lnTo>
                  <a:pt x="304" y="461"/>
                </a:lnTo>
                <a:lnTo>
                  <a:pt x="304" y="462"/>
                </a:lnTo>
                <a:lnTo>
                  <a:pt x="305" y="462"/>
                </a:lnTo>
                <a:lnTo>
                  <a:pt x="305" y="463"/>
                </a:lnTo>
                <a:lnTo>
                  <a:pt x="306" y="464"/>
                </a:lnTo>
                <a:lnTo>
                  <a:pt x="306" y="464"/>
                </a:lnTo>
                <a:lnTo>
                  <a:pt x="319" y="454"/>
                </a:lnTo>
                <a:lnTo>
                  <a:pt x="318" y="454"/>
                </a:lnTo>
                <a:lnTo>
                  <a:pt x="318" y="453"/>
                </a:lnTo>
                <a:lnTo>
                  <a:pt x="317" y="452"/>
                </a:lnTo>
                <a:lnTo>
                  <a:pt x="317" y="452"/>
                </a:lnTo>
                <a:lnTo>
                  <a:pt x="316" y="451"/>
                </a:lnTo>
                <a:lnTo>
                  <a:pt x="316" y="451"/>
                </a:lnTo>
                <a:lnTo>
                  <a:pt x="315" y="450"/>
                </a:lnTo>
                <a:lnTo>
                  <a:pt x="315" y="449"/>
                </a:lnTo>
                <a:lnTo>
                  <a:pt x="315" y="449"/>
                </a:lnTo>
                <a:lnTo>
                  <a:pt x="314" y="448"/>
                </a:lnTo>
                <a:lnTo>
                  <a:pt x="314" y="448"/>
                </a:lnTo>
                <a:lnTo>
                  <a:pt x="313" y="447"/>
                </a:lnTo>
                <a:lnTo>
                  <a:pt x="313" y="446"/>
                </a:lnTo>
                <a:lnTo>
                  <a:pt x="312" y="446"/>
                </a:lnTo>
                <a:lnTo>
                  <a:pt x="312" y="445"/>
                </a:lnTo>
                <a:lnTo>
                  <a:pt x="312" y="445"/>
                </a:lnTo>
                <a:lnTo>
                  <a:pt x="311" y="444"/>
                </a:lnTo>
                <a:lnTo>
                  <a:pt x="311" y="443"/>
                </a:lnTo>
                <a:lnTo>
                  <a:pt x="310" y="443"/>
                </a:lnTo>
                <a:lnTo>
                  <a:pt x="310" y="442"/>
                </a:lnTo>
                <a:lnTo>
                  <a:pt x="310" y="442"/>
                </a:lnTo>
                <a:lnTo>
                  <a:pt x="296" y="451"/>
                </a:lnTo>
                <a:close/>
                <a:moveTo>
                  <a:pt x="331" y="487"/>
                </a:moveTo>
                <a:lnTo>
                  <a:pt x="331" y="487"/>
                </a:lnTo>
                <a:lnTo>
                  <a:pt x="331" y="488"/>
                </a:lnTo>
                <a:lnTo>
                  <a:pt x="332" y="488"/>
                </a:lnTo>
                <a:lnTo>
                  <a:pt x="332" y="489"/>
                </a:lnTo>
                <a:lnTo>
                  <a:pt x="333" y="489"/>
                </a:lnTo>
                <a:lnTo>
                  <a:pt x="334" y="489"/>
                </a:lnTo>
                <a:lnTo>
                  <a:pt x="334" y="490"/>
                </a:lnTo>
                <a:lnTo>
                  <a:pt x="335" y="490"/>
                </a:lnTo>
                <a:lnTo>
                  <a:pt x="336" y="491"/>
                </a:lnTo>
                <a:lnTo>
                  <a:pt x="336" y="491"/>
                </a:lnTo>
                <a:lnTo>
                  <a:pt x="337" y="492"/>
                </a:lnTo>
                <a:lnTo>
                  <a:pt x="338" y="492"/>
                </a:lnTo>
                <a:lnTo>
                  <a:pt x="339" y="493"/>
                </a:lnTo>
                <a:lnTo>
                  <a:pt x="339" y="493"/>
                </a:lnTo>
                <a:lnTo>
                  <a:pt x="340" y="494"/>
                </a:lnTo>
                <a:lnTo>
                  <a:pt x="341" y="494"/>
                </a:lnTo>
                <a:lnTo>
                  <a:pt x="341" y="495"/>
                </a:lnTo>
                <a:lnTo>
                  <a:pt x="342" y="495"/>
                </a:lnTo>
                <a:lnTo>
                  <a:pt x="343" y="495"/>
                </a:lnTo>
                <a:lnTo>
                  <a:pt x="344" y="496"/>
                </a:lnTo>
                <a:lnTo>
                  <a:pt x="344" y="496"/>
                </a:lnTo>
                <a:lnTo>
                  <a:pt x="345" y="497"/>
                </a:lnTo>
                <a:lnTo>
                  <a:pt x="353" y="483"/>
                </a:lnTo>
                <a:lnTo>
                  <a:pt x="352" y="482"/>
                </a:lnTo>
                <a:lnTo>
                  <a:pt x="351" y="482"/>
                </a:lnTo>
                <a:lnTo>
                  <a:pt x="351" y="482"/>
                </a:lnTo>
                <a:lnTo>
                  <a:pt x="350" y="481"/>
                </a:lnTo>
                <a:lnTo>
                  <a:pt x="350" y="481"/>
                </a:lnTo>
                <a:lnTo>
                  <a:pt x="349" y="481"/>
                </a:lnTo>
                <a:lnTo>
                  <a:pt x="348" y="480"/>
                </a:lnTo>
                <a:lnTo>
                  <a:pt x="348" y="480"/>
                </a:lnTo>
                <a:lnTo>
                  <a:pt x="347" y="479"/>
                </a:lnTo>
                <a:lnTo>
                  <a:pt x="346" y="479"/>
                </a:lnTo>
                <a:lnTo>
                  <a:pt x="346" y="479"/>
                </a:lnTo>
                <a:lnTo>
                  <a:pt x="345" y="478"/>
                </a:lnTo>
                <a:lnTo>
                  <a:pt x="345" y="478"/>
                </a:lnTo>
                <a:lnTo>
                  <a:pt x="344" y="477"/>
                </a:lnTo>
                <a:lnTo>
                  <a:pt x="343" y="477"/>
                </a:lnTo>
                <a:lnTo>
                  <a:pt x="343" y="477"/>
                </a:lnTo>
                <a:lnTo>
                  <a:pt x="342" y="476"/>
                </a:lnTo>
                <a:lnTo>
                  <a:pt x="342" y="476"/>
                </a:lnTo>
                <a:lnTo>
                  <a:pt x="341" y="475"/>
                </a:lnTo>
                <a:lnTo>
                  <a:pt x="340" y="475"/>
                </a:lnTo>
                <a:lnTo>
                  <a:pt x="340" y="475"/>
                </a:lnTo>
                <a:lnTo>
                  <a:pt x="331" y="487"/>
                </a:lnTo>
                <a:close/>
                <a:moveTo>
                  <a:pt x="376" y="509"/>
                </a:moveTo>
                <a:lnTo>
                  <a:pt x="376" y="509"/>
                </a:lnTo>
                <a:lnTo>
                  <a:pt x="376" y="510"/>
                </a:lnTo>
                <a:lnTo>
                  <a:pt x="377" y="510"/>
                </a:lnTo>
                <a:lnTo>
                  <a:pt x="378" y="510"/>
                </a:lnTo>
                <a:lnTo>
                  <a:pt x="379" y="510"/>
                </a:lnTo>
                <a:lnTo>
                  <a:pt x="379" y="510"/>
                </a:lnTo>
                <a:lnTo>
                  <a:pt x="380" y="511"/>
                </a:lnTo>
                <a:lnTo>
                  <a:pt x="381" y="511"/>
                </a:lnTo>
                <a:lnTo>
                  <a:pt x="382" y="511"/>
                </a:lnTo>
                <a:lnTo>
                  <a:pt x="383" y="511"/>
                </a:lnTo>
                <a:lnTo>
                  <a:pt x="384" y="511"/>
                </a:lnTo>
                <a:lnTo>
                  <a:pt x="384" y="512"/>
                </a:lnTo>
                <a:lnTo>
                  <a:pt x="385" y="512"/>
                </a:lnTo>
                <a:lnTo>
                  <a:pt x="386" y="512"/>
                </a:lnTo>
                <a:lnTo>
                  <a:pt x="387" y="512"/>
                </a:lnTo>
                <a:lnTo>
                  <a:pt x="388" y="512"/>
                </a:lnTo>
                <a:lnTo>
                  <a:pt x="389" y="512"/>
                </a:lnTo>
                <a:lnTo>
                  <a:pt x="389" y="513"/>
                </a:lnTo>
                <a:lnTo>
                  <a:pt x="390" y="513"/>
                </a:lnTo>
                <a:lnTo>
                  <a:pt x="391" y="513"/>
                </a:lnTo>
                <a:lnTo>
                  <a:pt x="392" y="513"/>
                </a:lnTo>
                <a:lnTo>
                  <a:pt x="392" y="513"/>
                </a:lnTo>
                <a:lnTo>
                  <a:pt x="395" y="497"/>
                </a:lnTo>
                <a:lnTo>
                  <a:pt x="394" y="497"/>
                </a:lnTo>
                <a:lnTo>
                  <a:pt x="394" y="497"/>
                </a:lnTo>
                <a:lnTo>
                  <a:pt x="393" y="497"/>
                </a:lnTo>
                <a:lnTo>
                  <a:pt x="392" y="497"/>
                </a:lnTo>
                <a:lnTo>
                  <a:pt x="391" y="497"/>
                </a:lnTo>
                <a:lnTo>
                  <a:pt x="391" y="497"/>
                </a:lnTo>
                <a:lnTo>
                  <a:pt x="390" y="496"/>
                </a:lnTo>
                <a:lnTo>
                  <a:pt x="389" y="496"/>
                </a:lnTo>
                <a:lnTo>
                  <a:pt x="388" y="496"/>
                </a:lnTo>
                <a:lnTo>
                  <a:pt x="388" y="496"/>
                </a:lnTo>
                <a:lnTo>
                  <a:pt x="387" y="496"/>
                </a:lnTo>
                <a:lnTo>
                  <a:pt x="386" y="496"/>
                </a:lnTo>
                <a:lnTo>
                  <a:pt x="385" y="496"/>
                </a:lnTo>
                <a:lnTo>
                  <a:pt x="385" y="495"/>
                </a:lnTo>
                <a:lnTo>
                  <a:pt x="384" y="495"/>
                </a:lnTo>
                <a:lnTo>
                  <a:pt x="383" y="495"/>
                </a:lnTo>
                <a:lnTo>
                  <a:pt x="382" y="495"/>
                </a:lnTo>
                <a:lnTo>
                  <a:pt x="382" y="495"/>
                </a:lnTo>
                <a:lnTo>
                  <a:pt x="381" y="494"/>
                </a:lnTo>
                <a:lnTo>
                  <a:pt x="380" y="494"/>
                </a:lnTo>
                <a:lnTo>
                  <a:pt x="380" y="494"/>
                </a:lnTo>
                <a:lnTo>
                  <a:pt x="376" y="509"/>
                </a:lnTo>
                <a:close/>
                <a:moveTo>
                  <a:pt x="426" y="514"/>
                </a:moveTo>
                <a:lnTo>
                  <a:pt x="426" y="514"/>
                </a:lnTo>
                <a:lnTo>
                  <a:pt x="426" y="514"/>
                </a:lnTo>
                <a:lnTo>
                  <a:pt x="427" y="514"/>
                </a:lnTo>
                <a:lnTo>
                  <a:pt x="428" y="514"/>
                </a:lnTo>
                <a:lnTo>
                  <a:pt x="429" y="514"/>
                </a:lnTo>
                <a:lnTo>
                  <a:pt x="430" y="514"/>
                </a:lnTo>
                <a:lnTo>
                  <a:pt x="431" y="513"/>
                </a:lnTo>
                <a:lnTo>
                  <a:pt x="431" y="513"/>
                </a:lnTo>
                <a:lnTo>
                  <a:pt x="432" y="513"/>
                </a:lnTo>
                <a:lnTo>
                  <a:pt x="433" y="513"/>
                </a:lnTo>
                <a:lnTo>
                  <a:pt x="434" y="513"/>
                </a:lnTo>
                <a:lnTo>
                  <a:pt x="435" y="513"/>
                </a:lnTo>
                <a:lnTo>
                  <a:pt x="436" y="513"/>
                </a:lnTo>
                <a:lnTo>
                  <a:pt x="437" y="513"/>
                </a:lnTo>
                <a:lnTo>
                  <a:pt x="438" y="512"/>
                </a:lnTo>
                <a:lnTo>
                  <a:pt x="438" y="512"/>
                </a:lnTo>
                <a:lnTo>
                  <a:pt x="439" y="512"/>
                </a:lnTo>
                <a:lnTo>
                  <a:pt x="440" y="512"/>
                </a:lnTo>
                <a:lnTo>
                  <a:pt x="441" y="512"/>
                </a:lnTo>
                <a:lnTo>
                  <a:pt x="442" y="512"/>
                </a:lnTo>
                <a:lnTo>
                  <a:pt x="443" y="511"/>
                </a:lnTo>
                <a:lnTo>
                  <a:pt x="443" y="511"/>
                </a:lnTo>
                <a:lnTo>
                  <a:pt x="439" y="496"/>
                </a:lnTo>
                <a:lnTo>
                  <a:pt x="439" y="496"/>
                </a:lnTo>
                <a:lnTo>
                  <a:pt x="438" y="496"/>
                </a:lnTo>
                <a:lnTo>
                  <a:pt x="438" y="496"/>
                </a:lnTo>
                <a:lnTo>
                  <a:pt x="437" y="496"/>
                </a:lnTo>
                <a:lnTo>
                  <a:pt x="436" y="496"/>
                </a:lnTo>
                <a:lnTo>
                  <a:pt x="435" y="497"/>
                </a:lnTo>
                <a:lnTo>
                  <a:pt x="435" y="497"/>
                </a:lnTo>
                <a:lnTo>
                  <a:pt x="434" y="497"/>
                </a:lnTo>
                <a:lnTo>
                  <a:pt x="433" y="497"/>
                </a:lnTo>
                <a:lnTo>
                  <a:pt x="432" y="497"/>
                </a:lnTo>
                <a:lnTo>
                  <a:pt x="432" y="497"/>
                </a:lnTo>
                <a:lnTo>
                  <a:pt x="431" y="497"/>
                </a:lnTo>
                <a:lnTo>
                  <a:pt x="430" y="497"/>
                </a:lnTo>
                <a:lnTo>
                  <a:pt x="429" y="498"/>
                </a:lnTo>
                <a:lnTo>
                  <a:pt x="429" y="498"/>
                </a:lnTo>
                <a:lnTo>
                  <a:pt x="428" y="498"/>
                </a:lnTo>
                <a:lnTo>
                  <a:pt x="427" y="498"/>
                </a:lnTo>
                <a:lnTo>
                  <a:pt x="426" y="498"/>
                </a:lnTo>
                <a:lnTo>
                  <a:pt x="426" y="498"/>
                </a:lnTo>
                <a:lnTo>
                  <a:pt x="425" y="498"/>
                </a:lnTo>
                <a:lnTo>
                  <a:pt x="424" y="498"/>
                </a:lnTo>
                <a:lnTo>
                  <a:pt x="426" y="514"/>
                </a:lnTo>
                <a:close/>
                <a:moveTo>
                  <a:pt x="474" y="500"/>
                </a:moveTo>
                <a:lnTo>
                  <a:pt x="474" y="500"/>
                </a:lnTo>
                <a:lnTo>
                  <a:pt x="474" y="500"/>
                </a:lnTo>
                <a:lnTo>
                  <a:pt x="475" y="500"/>
                </a:lnTo>
                <a:lnTo>
                  <a:pt x="476" y="499"/>
                </a:lnTo>
                <a:lnTo>
                  <a:pt x="477" y="499"/>
                </a:lnTo>
                <a:lnTo>
                  <a:pt x="477" y="499"/>
                </a:lnTo>
                <a:lnTo>
                  <a:pt x="478" y="498"/>
                </a:lnTo>
                <a:lnTo>
                  <a:pt x="479" y="498"/>
                </a:lnTo>
                <a:lnTo>
                  <a:pt x="480" y="497"/>
                </a:lnTo>
                <a:lnTo>
                  <a:pt x="480" y="497"/>
                </a:lnTo>
                <a:lnTo>
                  <a:pt x="481" y="497"/>
                </a:lnTo>
                <a:lnTo>
                  <a:pt x="482" y="496"/>
                </a:lnTo>
                <a:lnTo>
                  <a:pt x="483" y="496"/>
                </a:lnTo>
                <a:lnTo>
                  <a:pt x="483" y="495"/>
                </a:lnTo>
                <a:lnTo>
                  <a:pt x="484" y="495"/>
                </a:lnTo>
                <a:lnTo>
                  <a:pt x="485" y="495"/>
                </a:lnTo>
                <a:lnTo>
                  <a:pt x="485" y="494"/>
                </a:lnTo>
                <a:lnTo>
                  <a:pt x="486" y="494"/>
                </a:lnTo>
                <a:lnTo>
                  <a:pt x="487" y="493"/>
                </a:lnTo>
                <a:lnTo>
                  <a:pt x="488" y="493"/>
                </a:lnTo>
                <a:lnTo>
                  <a:pt x="488" y="492"/>
                </a:lnTo>
                <a:lnTo>
                  <a:pt x="489" y="492"/>
                </a:lnTo>
                <a:lnTo>
                  <a:pt x="480" y="479"/>
                </a:lnTo>
                <a:lnTo>
                  <a:pt x="480" y="479"/>
                </a:lnTo>
                <a:lnTo>
                  <a:pt x="479" y="479"/>
                </a:lnTo>
                <a:lnTo>
                  <a:pt x="478" y="480"/>
                </a:lnTo>
                <a:lnTo>
                  <a:pt x="478" y="480"/>
                </a:lnTo>
                <a:lnTo>
                  <a:pt x="477" y="481"/>
                </a:lnTo>
                <a:lnTo>
                  <a:pt x="476" y="481"/>
                </a:lnTo>
                <a:lnTo>
                  <a:pt x="476" y="481"/>
                </a:lnTo>
                <a:lnTo>
                  <a:pt x="475" y="482"/>
                </a:lnTo>
                <a:lnTo>
                  <a:pt x="475" y="482"/>
                </a:lnTo>
                <a:lnTo>
                  <a:pt x="474" y="482"/>
                </a:lnTo>
                <a:lnTo>
                  <a:pt x="473" y="483"/>
                </a:lnTo>
                <a:lnTo>
                  <a:pt x="473" y="483"/>
                </a:lnTo>
                <a:lnTo>
                  <a:pt x="472" y="484"/>
                </a:lnTo>
                <a:lnTo>
                  <a:pt x="471" y="484"/>
                </a:lnTo>
                <a:lnTo>
                  <a:pt x="471" y="484"/>
                </a:lnTo>
                <a:lnTo>
                  <a:pt x="470" y="485"/>
                </a:lnTo>
                <a:lnTo>
                  <a:pt x="469" y="485"/>
                </a:lnTo>
                <a:lnTo>
                  <a:pt x="469" y="485"/>
                </a:lnTo>
                <a:lnTo>
                  <a:pt x="468" y="486"/>
                </a:lnTo>
                <a:lnTo>
                  <a:pt x="467" y="486"/>
                </a:lnTo>
                <a:lnTo>
                  <a:pt x="467" y="486"/>
                </a:lnTo>
                <a:lnTo>
                  <a:pt x="474" y="500"/>
                </a:lnTo>
                <a:close/>
                <a:moveTo>
                  <a:pt x="515" y="470"/>
                </a:moveTo>
                <a:lnTo>
                  <a:pt x="515" y="470"/>
                </a:lnTo>
                <a:lnTo>
                  <a:pt x="515" y="470"/>
                </a:lnTo>
                <a:lnTo>
                  <a:pt x="515" y="469"/>
                </a:lnTo>
                <a:lnTo>
                  <a:pt x="516" y="469"/>
                </a:lnTo>
                <a:lnTo>
                  <a:pt x="516" y="468"/>
                </a:lnTo>
                <a:lnTo>
                  <a:pt x="517" y="467"/>
                </a:lnTo>
                <a:lnTo>
                  <a:pt x="518" y="467"/>
                </a:lnTo>
                <a:lnTo>
                  <a:pt x="518" y="466"/>
                </a:lnTo>
                <a:lnTo>
                  <a:pt x="519" y="466"/>
                </a:lnTo>
                <a:lnTo>
                  <a:pt x="519" y="465"/>
                </a:lnTo>
                <a:lnTo>
                  <a:pt x="520" y="464"/>
                </a:lnTo>
                <a:lnTo>
                  <a:pt x="520" y="464"/>
                </a:lnTo>
                <a:lnTo>
                  <a:pt x="521" y="463"/>
                </a:lnTo>
                <a:lnTo>
                  <a:pt x="521" y="462"/>
                </a:lnTo>
                <a:lnTo>
                  <a:pt x="522" y="462"/>
                </a:lnTo>
                <a:lnTo>
                  <a:pt x="522" y="461"/>
                </a:lnTo>
                <a:lnTo>
                  <a:pt x="523" y="460"/>
                </a:lnTo>
                <a:lnTo>
                  <a:pt x="523" y="460"/>
                </a:lnTo>
                <a:lnTo>
                  <a:pt x="524" y="459"/>
                </a:lnTo>
                <a:lnTo>
                  <a:pt x="524" y="458"/>
                </a:lnTo>
                <a:lnTo>
                  <a:pt x="525" y="458"/>
                </a:lnTo>
                <a:lnTo>
                  <a:pt x="525" y="457"/>
                </a:lnTo>
                <a:lnTo>
                  <a:pt x="512" y="448"/>
                </a:lnTo>
                <a:lnTo>
                  <a:pt x="512" y="448"/>
                </a:lnTo>
                <a:lnTo>
                  <a:pt x="512" y="449"/>
                </a:lnTo>
                <a:lnTo>
                  <a:pt x="511" y="449"/>
                </a:lnTo>
                <a:lnTo>
                  <a:pt x="511" y="450"/>
                </a:lnTo>
                <a:lnTo>
                  <a:pt x="510" y="451"/>
                </a:lnTo>
                <a:lnTo>
                  <a:pt x="510" y="451"/>
                </a:lnTo>
                <a:lnTo>
                  <a:pt x="509" y="452"/>
                </a:lnTo>
                <a:lnTo>
                  <a:pt x="509" y="452"/>
                </a:lnTo>
                <a:lnTo>
                  <a:pt x="508" y="453"/>
                </a:lnTo>
                <a:lnTo>
                  <a:pt x="508" y="454"/>
                </a:lnTo>
                <a:lnTo>
                  <a:pt x="507" y="454"/>
                </a:lnTo>
                <a:lnTo>
                  <a:pt x="507" y="455"/>
                </a:lnTo>
                <a:lnTo>
                  <a:pt x="507" y="455"/>
                </a:lnTo>
                <a:lnTo>
                  <a:pt x="506" y="456"/>
                </a:lnTo>
                <a:lnTo>
                  <a:pt x="506" y="456"/>
                </a:lnTo>
                <a:lnTo>
                  <a:pt x="505" y="457"/>
                </a:lnTo>
                <a:lnTo>
                  <a:pt x="505" y="457"/>
                </a:lnTo>
                <a:lnTo>
                  <a:pt x="504" y="458"/>
                </a:lnTo>
                <a:lnTo>
                  <a:pt x="504" y="459"/>
                </a:lnTo>
                <a:lnTo>
                  <a:pt x="503" y="459"/>
                </a:lnTo>
                <a:lnTo>
                  <a:pt x="503" y="459"/>
                </a:lnTo>
                <a:lnTo>
                  <a:pt x="515" y="470"/>
                </a:lnTo>
                <a:close/>
                <a:moveTo>
                  <a:pt x="541" y="428"/>
                </a:moveTo>
                <a:lnTo>
                  <a:pt x="541" y="428"/>
                </a:lnTo>
                <a:lnTo>
                  <a:pt x="542" y="427"/>
                </a:lnTo>
                <a:lnTo>
                  <a:pt x="542" y="426"/>
                </a:lnTo>
                <a:lnTo>
                  <a:pt x="542" y="425"/>
                </a:lnTo>
                <a:lnTo>
                  <a:pt x="543" y="425"/>
                </a:lnTo>
                <a:lnTo>
                  <a:pt x="543" y="424"/>
                </a:lnTo>
                <a:lnTo>
                  <a:pt x="543" y="423"/>
                </a:lnTo>
                <a:lnTo>
                  <a:pt x="543" y="422"/>
                </a:lnTo>
                <a:lnTo>
                  <a:pt x="544" y="421"/>
                </a:lnTo>
                <a:lnTo>
                  <a:pt x="544" y="421"/>
                </a:lnTo>
                <a:lnTo>
                  <a:pt x="544" y="420"/>
                </a:lnTo>
                <a:lnTo>
                  <a:pt x="545" y="419"/>
                </a:lnTo>
                <a:lnTo>
                  <a:pt x="545" y="418"/>
                </a:lnTo>
                <a:lnTo>
                  <a:pt x="545" y="417"/>
                </a:lnTo>
                <a:lnTo>
                  <a:pt x="545" y="417"/>
                </a:lnTo>
                <a:lnTo>
                  <a:pt x="546" y="416"/>
                </a:lnTo>
                <a:lnTo>
                  <a:pt x="546" y="415"/>
                </a:lnTo>
                <a:lnTo>
                  <a:pt x="546" y="414"/>
                </a:lnTo>
                <a:lnTo>
                  <a:pt x="546" y="413"/>
                </a:lnTo>
                <a:lnTo>
                  <a:pt x="546" y="412"/>
                </a:lnTo>
                <a:lnTo>
                  <a:pt x="547" y="412"/>
                </a:lnTo>
                <a:lnTo>
                  <a:pt x="547" y="412"/>
                </a:lnTo>
                <a:lnTo>
                  <a:pt x="531" y="408"/>
                </a:lnTo>
                <a:lnTo>
                  <a:pt x="531" y="408"/>
                </a:lnTo>
                <a:lnTo>
                  <a:pt x="531" y="408"/>
                </a:lnTo>
                <a:lnTo>
                  <a:pt x="531" y="409"/>
                </a:lnTo>
                <a:lnTo>
                  <a:pt x="531" y="410"/>
                </a:lnTo>
                <a:lnTo>
                  <a:pt x="531" y="410"/>
                </a:lnTo>
                <a:lnTo>
                  <a:pt x="530" y="411"/>
                </a:lnTo>
                <a:lnTo>
                  <a:pt x="530" y="412"/>
                </a:lnTo>
                <a:lnTo>
                  <a:pt x="530" y="413"/>
                </a:lnTo>
                <a:lnTo>
                  <a:pt x="530" y="413"/>
                </a:lnTo>
                <a:lnTo>
                  <a:pt x="529" y="414"/>
                </a:lnTo>
                <a:lnTo>
                  <a:pt x="529" y="415"/>
                </a:lnTo>
                <a:lnTo>
                  <a:pt x="529" y="416"/>
                </a:lnTo>
                <a:lnTo>
                  <a:pt x="529" y="416"/>
                </a:lnTo>
                <a:lnTo>
                  <a:pt x="528" y="417"/>
                </a:lnTo>
                <a:lnTo>
                  <a:pt x="528" y="418"/>
                </a:lnTo>
                <a:lnTo>
                  <a:pt x="528" y="418"/>
                </a:lnTo>
                <a:lnTo>
                  <a:pt x="528" y="419"/>
                </a:lnTo>
                <a:lnTo>
                  <a:pt x="527" y="420"/>
                </a:lnTo>
                <a:lnTo>
                  <a:pt x="527" y="420"/>
                </a:lnTo>
                <a:lnTo>
                  <a:pt x="527" y="421"/>
                </a:lnTo>
                <a:lnTo>
                  <a:pt x="527" y="422"/>
                </a:lnTo>
                <a:lnTo>
                  <a:pt x="541" y="428"/>
                </a:lnTo>
                <a:close/>
                <a:moveTo>
                  <a:pt x="551" y="378"/>
                </a:moveTo>
                <a:lnTo>
                  <a:pt x="551" y="378"/>
                </a:lnTo>
                <a:lnTo>
                  <a:pt x="551" y="378"/>
                </a:lnTo>
                <a:lnTo>
                  <a:pt x="551" y="377"/>
                </a:lnTo>
                <a:lnTo>
                  <a:pt x="551" y="376"/>
                </a:lnTo>
                <a:lnTo>
                  <a:pt x="551" y="375"/>
                </a:lnTo>
                <a:lnTo>
                  <a:pt x="551" y="375"/>
                </a:lnTo>
                <a:lnTo>
                  <a:pt x="551" y="374"/>
                </a:lnTo>
                <a:lnTo>
                  <a:pt x="551" y="373"/>
                </a:lnTo>
                <a:lnTo>
                  <a:pt x="551" y="372"/>
                </a:lnTo>
                <a:lnTo>
                  <a:pt x="551" y="371"/>
                </a:lnTo>
                <a:lnTo>
                  <a:pt x="551" y="370"/>
                </a:lnTo>
                <a:lnTo>
                  <a:pt x="551" y="369"/>
                </a:lnTo>
                <a:lnTo>
                  <a:pt x="551" y="368"/>
                </a:lnTo>
                <a:lnTo>
                  <a:pt x="551" y="367"/>
                </a:lnTo>
                <a:lnTo>
                  <a:pt x="551" y="367"/>
                </a:lnTo>
                <a:lnTo>
                  <a:pt x="551" y="366"/>
                </a:lnTo>
                <a:lnTo>
                  <a:pt x="551" y="365"/>
                </a:lnTo>
                <a:lnTo>
                  <a:pt x="551" y="364"/>
                </a:lnTo>
                <a:lnTo>
                  <a:pt x="551" y="363"/>
                </a:lnTo>
                <a:lnTo>
                  <a:pt x="551" y="362"/>
                </a:lnTo>
                <a:lnTo>
                  <a:pt x="550" y="362"/>
                </a:lnTo>
                <a:lnTo>
                  <a:pt x="535" y="363"/>
                </a:lnTo>
                <a:lnTo>
                  <a:pt x="535" y="364"/>
                </a:lnTo>
                <a:lnTo>
                  <a:pt x="535" y="365"/>
                </a:lnTo>
                <a:lnTo>
                  <a:pt x="535" y="365"/>
                </a:lnTo>
                <a:lnTo>
                  <a:pt x="535" y="366"/>
                </a:lnTo>
                <a:lnTo>
                  <a:pt x="535" y="367"/>
                </a:lnTo>
                <a:lnTo>
                  <a:pt x="535" y="368"/>
                </a:lnTo>
                <a:lnTo>
                  <a:pt x="535" y="368"/>
                </a:lnTo>
                <a:lnTo>
                  <a:pt x="535" y="369"/>
                </a:lnTo>
                <a:lnTo>
                  <a:pt x="535" y="370"/>
                </a:lnTo>
                <a:lnTo>
                  <a:pt x="535" y="371"/>
                </a:lnTo>
                <a:lnTo>
                  <a:pt x="535" y="372"/>
                </a:lnTo>
                <a:lnTo>
                  <a:pt x="535" y="372"/>
                </a:lnTo>
                <a:lnTo>
                  <a:pt x="535" y="373"/>
                </a:lnTo>
                <a:lnTo>
                  <a:pt x="535" y="374"/>
                </a:lnTo>
                <a:lnTo>
                  <a:pt x="535" y="375"/>
                </a:lnTo>
                <a:lnTo>
                  <a:pt x="535" y="376"/>
                </a:lnTo>
                <a:lnTo>
                  <a:pt x="535" y="376"/>
                </a:lnTo>
                <a:lnTo>
                  <a:pt x="535" y="377"/>
                </a:lnTo>
                <a:lnTo>
                  <a:pt x="535" y="378"/>
                </a:lnTo>
                <a:lnTo>
                  <a:pt x="535" y="378"/>
                </a:lnTo>
                <a:lnTo>
                  <a:pt x="551" y="378"/>
                </a:lnTo>
                <a:close/>
                <a:moveTo>
                  <a:pt x="543" y="329"/>
                </a:moveTo>
                <a:lnTo>
                  <a:pt x="543" y="329"/>
                </a:lnTo>
                <a:lnTo>
                  <a:pt x="543" y="328"/>
                </a:lnTo>
                <a:lnTo>
                  <a:pt x="542" y="327"/>
                </a:lnTo>
                <a:lnTo>
                  <a:pt x="542" y="326"/>
                </a:lnTo>
                <a:lnTo>
                  <a:pt x="542" y="326"/>
                </a:lnTo>
                <a:lnTo>
                  <a:pt x="541" y="325"/>
                </a:lnTo>
                <a:lnTo>
                  <a:pt x="541" y="324"/>
                </a:lnTo>
                <a:lnTo>
                  <a:pt x="541" y="323"/>
                </a:lnTo>
                <a:lnTo>
                  <a:pt x="540" y="323"/>
                </a:lnTo>
                <a:lnTo>
                  <a:pt x="540" y="322"/>
                </a:lnTo>
                <a:lnTo>
                  <a:pt x="540" y="321"/>
                </a:lnTo>
                <a:lnTo>
                  <a:pt x="539" y="320"/>
                </a:lnTo>
                <a:lnTo>
                  <a:pt x="539" y="319"/>
                </a:lnTo>
                <a:lnTo>
                  <a:pt x="539" y="319"/>
                </a:lnTo>
                <a:lnTo>
                  <a:pt x="538" y="318"/>
                </a:lnTo>
                <a:lnTo>
                  <a:pt x="538" y="317"/>
                </a:lnTo>
                <a:lnTo>
                  <a:pt x="538" y="316"/>
                </a:lnTo>
                <a:lnTo>
                  <a:pt x="537" y="316"/>
                </a:lnTo>
                <a:lnTo>
                  <a:pt x="537" y="315"/>
                </a:lnTo>
                <a:lnTo>
                  <a:pt x="537" y="314"/>
                </a:lnTo>
                <a:lnTo>
                  <a:pt x="536" y="313"/>
                </a:lnTo>
                <a:lnTo>
                  <a:pt x="536" y="313"/>
                </a:lnTo>
                <a:lnTo>
                  <a:pt x="522" y="321"/>
                </a:lnTo>
                <a:lnTo>
                  <a:pt x="522" y="321"/>
                </a:lnTo>
                <a:lnTo>
                  <a:pt x="522" y="321"/>
                </a:lnTo>
                <a:lnTo>
                  <a:pt x="523" y="322"/>
                </a:lnTo>
                <a:lnTo>
                  <a:pt x="523" y="323"/>
                </a:lnTo>
                <a:lnTo>
                  <a:pt x="523" y="323"/>
                </a:lnTo>
                <a:lnTo>
                  <a:pt x="524" y="324"/>
                </a:lnTo>
                <a:lnTo>
                  <a:pt x="524" y="325"/>
                </a:lnTo>
                <a:lnTo>
                  <a:pt x="524" y="325"/>
                </a:lnTo>
                <a:lnTo>
                  <a:pt x="525" y="326"/>
                </a:lnTo>
                <a:lnTo>
                  <a:pt x="525" y="327"/>
                </a:lnTo>
                <a:lnTo>
                  <a:pt x="525" y="327"/>
                </a:lnTo>
                <a:lnTo>
                  <a:pt x="525" y="328"/>
                </a:lnTo>
                <a:lnTo>
                  <a:pt x="526" y="329"/>
                </a:lnTo>
                <a:lnTo>
                  <a:pt x="526" y="329"/>
                </a:lnTo>
                <a:lnTo>
                  <a:pt x="526" y="330"/>
                </a:lnTo>
                <a:lnTo>
                  <a:pt x="527" y="331"/>
                </a:lnTo>
                <a:lnTo>
                  <a:pt x="527" y="331"/>
                </a:lnTo>
                <a:lnTo>
                  <a:pt x="527" y="332"/>
                </a:lnTo>
                <a:lnTo>
                  <a:pt x="527" y="333"/>
                </a:lnTo>
                <a:lnTo>
                  <a:pt x="528" y="334"/>
                </a:lnTo>
                <a:lnTo>
                  <a:pt x="528" y="334"/>
                </a:lnTo>
                <a:lnTo>
                  <a:pt x="543" y="329"/>
                </a:lnTo>
                <a:close/>
                <a:moveTo>
                  <a:pt x="517" y="285"/>
                </a:moveTo>
                <a:lnTo>
                  <a:pt x="517" y="285"/>
                </a:lnTo>
                <a:lnTo>
                  <a:pt x="517" y="285"/>
                </a:lnTo>
                <a:lnTo>
                  <a:pt x="516" y="285"/>
                </a:lnTo>
                <a:lnTo>
                  <a:pt x="516" y="284"/>
                </a:lnTo>
                <a:lnTo>
                  <a:pt x="515" y="283"/>
                </a:lnTo>
                <a:lnTo>
                  <a:pt x="515" y="283"/>
                </a:lnTo>
                <a:lnTo>
                  <a:pt x="514" y="282"/>
                </a:lnTo>
                <a:lnTo>
                  <a:pt x="514" y="282"/>
                </a:lnTo>
                <a:lnTo>
                  <a:pt x="513" y="281"/>
                </a:lnTo>
                <a:lnTo>
                  <a:pt x="513" y="280"/>
                </a:lnTo>
                <a:lnTo>
                  <a:pt x="512" y="280"/>
                </a:lnTo>
                <a:lnTo>
                  <a:pt x="511" y="279"/>
                </a:lnTo>
                <a:lnTo>
                  <a:pt x="511" y="279"/>
                </a:lnTo>
                <a:lnTo>
                  <a:pt x="510" y="278"/>
                </a:lnTo>
                <a:lnTo>
                  <a:pt x="510" y="277"/>
                </a:lnTo>
                <a:lnTo>
                  <a:pt x="509" y="277"/>
                </a:lnTo>
                <a:lnTo>
                  <a:pt x="508" y="276"/>
                </a:lnTo>
                <a:lnTo>
                  <a:pt x="508" y="276"/>
                </a:lnTo>
                <a:lnTo>
                  <a:pt x="507" y="275"/>
                </a:lnTo>
                <a:lnTo>
                  <a:pt x="507" y="275"/>
                </a:lnTo>
                <a:lnTo>
                  <a:pt x="506" y="274"/>
                </a:lnTo>
                <a:lnTo>
                  <a:pt x="505" y="273"/>
                </a:lnTo>
                <a:lnTo>
                  <a:pt x="495" y="285"/>
                </a:lnTo>
                <a:lnTo>
                  <a:pt x="495" y="286"/>
                </a:lnTo>
                <a:lnTo>
                  <a:pt x="496" y="286"/>
                </a:lnTo>
                <a:lnTo>
                  <a:pt x="496" y="287"/>
                </a:lnTo>
                <a:lnTo>
                  <a:pt x="497" y="287"/>
                </a:lnTo>
                <a:lnTo>
                  <a:pt x="497" y="288"/>
                </a:lnTo>
                <a:lnTo>
                  <a:pt x="498" y="288"/>
                </a:lnTo>
                <a:lnTo>
                  <a:pt x="499" y="289"/>
                </a:lnTo>
                <a:lnTo>
                  <a:pt x="499" y="289"/>
                </a:lnTo>
                <a:lnTo>
                  <a:pt x="500" y="290"/>
                </a:lnTo>
                <a:lnTo>
                  <a:pt x="500" y="290"/>
                </a:lnTo>
                <a:lnTo>
                  <a:pt x="501" y="291"/>
                </a:lnTo>
                <a:lnTo>
                  <a:pt x="501" y="291"/>
                </a:lnTo>
                <a:lnTo>
                  <a:pt x="502" y="292"/>
                </a:lnTo>
                <a:lnTo>
                  <a:pt x="502" y="292"/>
                </a:lnTo>
                <a:lnTo>
                  <a:pt x="503" y="293"/>
                </a:lnTo>
                <a:lnTo>
                  <a:pt x="503" y="294"/>
                </a:lnTo>
                <a:lnTo>
                  <a:pt x="504" y="294"/>
                </a:lnTo>
                <a:lnTo>
                  <a:pt x="504" y="295"/>
                </a:lnTo>
                <a:lnTo>
                  <a:pt x="505" y="295"/>
                </a:lnTo>
                <a:lnTo>
                  <a:pt x="505" y="296"/>
                </a:lnTo>
                <a:lnTo>
                  <a:pt x="505" y="296"/>
                </a:lnTo>
                <a:lnTo>
                  <a:pt x="517" y="285"/>
                </a:lnTo>
                <a:close/>
                <a:moveTo>
                  <a:pt x="478" y="254"/>
                </a:moveTo>
                <a:lnTo>
                  <a:pt x="478" y="254"/>
                </a:lnTo>
                <a:lnTo>
                  <a:pt x="477" y="254"/>
                </a:lnTo>
                <a:lnTo>
                  <a:pt x="477" y="254"/>
                </a:lnTo>
                <a:lnTo>
                  <a:pt x="476" y="253"/>
                </a:lnTo>
                <a:lnTo>
                  <a:pt x="475" y="253"/>
                </a:lnTo>
                <a:lnTo>
                  <a:pt x="474" y="252"/>
                </a:lnTo>
                <a:lnTo>
                  <a:pt x="474" y="252"/>
                </a:lnTo>
                <a:lnTo>
                  <a:pt x="473" y="252"/>
                </a:lnTo>
                <a:lnTo>
                  <a:pt x="472" y="251"/>
                </a:lnTo>
                <a:lnTo>
                  <a:pt x="471" y="251"/>
                </a:lnTo>
                <a:lnTo>
                  <a:pt x="471" y="251"/>
                </a:lnTo>
                <a:lnTo>
                  <a:pt x="470" y="250"/>
                </a:lnTo>
                <a:lnTo>
                  <a:pt x="469" y="250"/>
                </a:lnTo>
                <a:lnTo>
                  <a:pt x="468" y="250"/>
                </a:lnTo>
                <a:lnTo>
                  <a:pt x="468" y="249"/>
                </a:lnTo>
                <a:lnTo>
                  <a:pt x="467" y="249"/>
                </a:lnTo>
                <a:lnTo>
                  <a:pt x="466" y="249"/>
                </a:lnTo>
                <a:lnTo>
                  <a:pt x="465" y="248"/>
                </a:lnTo>
                <a:lnTo>
                  <a:pt x="465" y="248"/>
                </a:lnTo>
                <a:lnTo>
                  <a:pt x="464" y="248"/>
                </a:lnTo>
                <a:lnTo>
                  <a:pt x="463" y="247"/>
                </a:lnTo>
                <a:lnTo>
                  <a:pt x="462" y="247"/>
                </a:lnTo>
                <a:lnTo>
                  <a:pt x="457" y="262"/>
                </a:lnTo>
                <a:lnTo>
                  <a:pt x="457" y="262"/>
                </a:lnTo>
                <a:lnTo>
                  <a:pt x="458" y="262"/>
                </a:lnTo>
                <a:lnTo>
                  <a:pt x="459" y="263"/>
                </a:lnTo>
                <a:lnTo>
                  <a:pt x="459" y="263"/>
                </a:lnTo>
                <a:lnTo>
                  <a:pt x="460" y="263"/>
                </a:lnTo>
                <a:lnTo>
                  <a:pt x="461" y="264"/>
                </a:lnTo>
                <a:lnTo>
                  <a:pt x="461" y="264"/>
                </a:lnTo>
                <a:lnTo>
                  <a:pt x="462" y="264"/>
                </a:lnTo>
                <a:lnTo>
                  <a:pt x="463" y="264"/>
                </a:lnTo>
                <a:lnTo>
                  <a:pt x="463" y="265"/>
                </a:lnTo>
                <a:lnTo>
                  <a:pt x="464" y="265"/>
                </a:lnTo>
                <a:lnTo>
                  <a:pt x="465" y="265"/>
                </a:lnTo>
                <a:lnTo>
                  <a:pt x="465" y="266"/>
                </a:lnTo>
                <a:lnTo>
                  <a:pt x="466" y="266"/>
                </a:lnTo>
                <a:lnTo>
                  <a:pt x="467" y="266"/>
                </a:lnTo>
                <a:lnTo>
                  <a:pt x="467" y="267"/>
                </a:lnTo>
                <a:lnTo>
                  <a:pt x="468" y="267"/>
                </a:lnTo>
                <a:lnTo>
                  <a:pt x="469" y="267"/>
                </a:lnTo>
                <a:lnTo>
                  <a:pt x="469" y="268"/>
                </a:lnTo>
                <a:lnTo>
                  <a:pt x="470" y="268"/>
                </a:lnTo>
                <a:lnTo>
                  <a:pt x="470" y="268"/>
                </a:lnTo>
                <a:lnTo>
                  <a:pt x="478" y="254"/>
                </a:lnTo>
                <a:close/>
                <a:moveTo>
                  <a:pt x="413" y="208"/>
                </a:moveTo>
                <a:lnTo>
                  <a:pt x="413" y="208"/>
                </a:lnTo>
                <a:cubicBezTo>
                  <a:pt x="320" y="208"/>
                  <a:pt x="245" y="284"/>
                  <a:pt x="245" y="376"/>
                </a:cubicBezTo>
                <a:cubicBezTo>
                  <a:pt x="245" y="469"/>
                  <a:pt x="320" y="544"/>
                  <a:pt x="413" y="544"/>
                </a:cubicBezTo>
                <a:cubicBezTo>
                  <a:pt x="506" y="544"/>
                  <a:pt x="581" y="469"/>
                  <a:pt x="581" y="376"/>
                </a:cubicBezTo>
                <a:cubicBezTo>
                  <a:pt x="581" y="284"/>
                  <a:pt x="506" y="208"/>
                  <a:pt x="413" y="208"/>
                </a:cubicBezTo>
                <a:close/>
                <a:moveTo>
                  <a:pt x="27" y="138"/>
                </a:moveTo>
                <a:lnTo>
                  <a:pt x="27" y="138"/>
                </a:lnTo>
                <a:cubicBezTo>
                  <a:pt x="60" y="135"/>
                  <a:pt x="93" y="134"/>
                  <a:pt x="125" y="133"/>
                </a:cubicBezTo>
                <a:cubicBezTo>
                  <a:pt x="103" y="131"/>
                  <a:pt x="81" y="130"/>
                  <a:pt x="59" y="127"/>
                </a:cubicBezTo>
                <a:cubicBezTo>
                  <a:pt x="44" y="126"/>
                  <a:pt x="32" y="115"/>
                  <a:pt x="32" y="100"/>
                </a:cubicBezTo>
                <a:cubicBezTo>
                  <a:pt x="32" y="79"/>
                  <a:pt x="32" y="57"/>
                  <a:pt x="32" y="35"/>
                </a:cubicBezTo>
                <a:cubicBezTo>
                  <a:pt x="32" y="21"/>
                  <a:pt x="44" y="10"/>
                  <a:pt x="59" y="8"/>
                </a:cubicBezTo>
                <a:cubicBezTo>
                  <a:pt x="147" y="0"/>
                  <a:pt x="235" y="0"/>
                  <a:pt x="324" y="8"/>
                </a:cubicBezTo>
                <a:cubicBezTo>
                  <a:pt x="338" y="10"/>
                  <a:pt x="350" y="21"/>
                  <a:pt x="350" y="35"/>
                </a:cubicBezTo>
                <a:cubicBezTo>
                  <a:pt x="350" y="57"/>
                  <a:pt x="350" y="79"/>
                  <a:pt x="350" y="100"/>
                </a:cubicBezTo>
                <a:cubicBezTo>
                  <a:pt x="350" y="115"/>
                  <a:pt x="338" y="126"/>
                  <a:pt x="324" y="127"/>
                </a:cubicBezTo>
                <a:cubicBezTo>
                  <a:pt x="292" y="131"/>
                  <a:pt x="260" y="133"/>
                  <a:pt x="228" y="134"/>
                </a:cubicBezTo>
                <a:cubicBezTo>
                  <a:pt x="249" y="135"/>
                  <a:pt x="270" y="137"/>
                  <a:pt x="292" y="138"/>
                </a:cubicBezTo>
                <a:cubicBezTo>
                  <a:pt x="307" y="140"/>
                  <a:pt x="319" y="151"/>
                  <a:pt x="319" y="165"/>
                </a:cubicBezTo>
                <a:lnTo>
                  <a:pt x="319" y="197"/>
                </a:lnTo>
                <a:cubicBezTo>
                  <a:pt x="301" y="207"/>
                  <a:pt x="284" y="219"/>
                  <a:pt x="270" y="233"/>
                </a:cubicBezTo>
                <a:cubicBezTo>
                  <a:pt x="261" y="242"/>
                  <a:pt x="253" y="251"/>
                  <a:pt x="246" y="261"/>
                </a:cubicBezTo>
                <a:cubicBezTo>
                  <a:pt x="173" y="267"/>
                  <a:pt x="100" y="265"/>
                  <a:pt x="27" y="257"/>
                </a:cubicBezTo>
                <a:cubicBezTo>
                  <a:pt x="13" y="256"/>
                  <a:pt x="0" y="245"/>
                  <a:pt x="0" y="230"/>
                </a:cubicBezTo>
                <a:cubicBezTo>
                  <a:pt x="0" y="209"/>
                  <a:pt x="0" y="187"/>
                  <a:pt x="0" y="165"/>
                </a:cubicBezTo>
                <a:cubicBezTo>
                  <a:pt x="0" y="151"/>
                  <a:pt x="13" y="140"/>
                  <a:pt x="27" y="138"/>
                </a:cubicBezTo>
                <a:close/>
              </a:path>
            </a:pathLst>
          </a:custGeom>
          <a:solidFill>
            <a:schemeClr val="accent2">
              <a:alpha val="100000"/>
            </a:schemeClr>
          </a:solidFill>
          <a:ln w="9525">
            <a:noFill/>
          </a:ln>
        </p:spPr>
        <p:txBody>
          <a:bodyPr/>
          <a:lstStyle/>
          <a:p>
            <a:endParaRPr lang="zh-CN" altLang="en-US" sz="1012"/>
          </a:p>
        </p:txBody>
      </p:sp>
    </p:spTree>
    <p:extLst>
      <p:ext uri="{BB962C8B-B14F-4D97-AF65-F5344CB8AC3E}">
        <p14:creationId xmlns:p14="http://schemas.microsoft.com/office/powerpoint/2010/main" val="174024151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Horizontal)">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90"/>
                                          </p:val>
                                        </p:tav>
                                        <p:tav tm="100000">
                                          <p:val>
                                            <p:fltVal val="0"/>
                                          </p:val>
                                        </p:tav>
                                      </p:tavLst>
                                    </p:anim>
                                    <p:animEffect transition="in" filter="fade">
                                      <p:cBhvr>
                                        <p:cTn id="14" dur="500"/>
                                        <p:tgtEl>
                                          <p:spTgt spid="20"/>
                                        </p:tgtEl>
                                      </p:cBhvr>
                                    </p:animEffect>
                                  </p:childTnLst>
                                </p:cTn>
                              </p:par>
                            </p:childTnLst>
                          </p:cTn>
                        </p:par>
                        <p:par>
                          <p:cTn id="15" fill="hold">
                            <p:stCondLst>
                              <p:cond delay="10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32"/>
                                        </p:tgtEl>
                                        <p:attrNameLst>
                                          <p:attrName>style.visibility</p:attrName>
                                        </p:attrNameLst>
                                      </p:cBhvr>
                                      <p:to>
                                        <p:strVal val="visible"/>
                                      </p:to>
                                    </p:set>
                                    <p:anim by="(-#ppt_w*2)" calcmode="lin" valueType="num">
                                      <p:cBhvr rctx="PPT">
                                        <p:cTn id="18" dur="300" autoRev="1" fill="hold">
                                          <p:stCondLst>
                                            <p:cond delay="0"/>
                                          </p:stCondLst>
                                        </p:cTn>
                                        <p:tgtEl>
                                          <p:spTgt spid="32"/>
                                        </p:tgtEl>
                                        <p:attrNameLst>
                                          <p:attrName>ppt_w</p:attrName>
                                        </p:attrNameLst>
                                      </p:cBhvr>
                                    </p:anim>
                                    <p:anim by="(#ppt_w*0.50)" calcmode="lin" valueType="num">
                                      <p:cBhvr>
                                        <p:cTn id="19" dur="300" decel="50000" autoRev="1" fill="hold">
                                          <p:stCondLst>
                                            <p:cond delay="0"/>
                                          </p:stCondLst>
                                        </p:cTn>
                                        <p:tgtEl>
                                          <p:spTgt spid="32"/>
                                        </p:tgtEl>
                                        <p:attrNameLst>
                                          <p:attrName>ppt_x</p:attrName>
                                        </p:attrNameLst>
                                      </p:cBhvr>
                                    </p:anim>
                                    <p:anim from="(-#ppt_h/2)" to="(#ppt_y)" calcmode="lin" valueType="num">
                                      <p:cBhvr>
                                        <p:cTn id="20" dur="600" fill="hold">
                                          <p:stCondLst>
                                            <p:cond delay="0"/>
                                          </p:stCondLst>
                                        </p:cTn>
                                        <p:tgtEl>
                                          <p:spTgt spid="32"/>
                                        </p:tgtEl>
                                        <p:attrNameLst>
                                          <p:attrName>ppt_y</p:attrName>
                                        </p:attrNameLst>
                                      </p:cBhvr>
                                    </p:anim>
                                    <p:animRot by="21600000">
                                      <p:cBhvr>
                                        <p:cTn id="21" dur="600" fill="hold">
                                          <p:stCondLst>
                                            <p:cond delay="0"/>
                                          </p:stCondLst>
                                        </p:cTn>
                                        <p:tgtEl>
                                          <p:spTgt spid="32"/>
                                        </p:tgtEl>
                                        <p:attrNameLst>
                                          <p:attrName>r</p:attrName>
                                        </p:attrNameLst>
                                      </p:cBhvr>
                                    </p:animRot>
                                  </p:childTnLst>
                                </p:cTn>
                              </p:par>
                            </p:childTnLst>
                          </p:cTn>
                        </p:par>
                        <p:par>
                          <p:cTn id="22" fill="hold">
                            <p:stCondLst>
                              <p:cond delay="2620"/>
                            </p:stCondLst>
                            <p:childTnLst>
                              <p:par>
                                <p:cTn id="23" presetID="2" presetClass="entr" presetSubtype="2"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1+#ppt_w/2"/>
                                          </p:val>
                                        </p:tav>
                                        <p:tav tm="100000">
                                          <p:val>
                                            <p:strVal val="#ppt_x"/>
                                          </p:val>
                                        </p:tav>
                                      </p:tavLst>
                                    </p:anim>
                                    <p:anim calcmode="lin" valueType="num">
                                      <p:cBhvr additive="base">
                                        <p:cTn id="26" dur="500" fill="hold"/>
                                        <p:tgtEl>
                                          <p:spTgt spid="24"/>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20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矩形 39"/>
          <p:cNvSpPr/>
          <p:nvPr/>
        </p:nvSpPr>
        <p:spPr>
          <a:xfrm>
            <a:off x="1" y="5064415"/>
            <a:ext cx="9142810" cy="78540"/>
          </a:xfrm>
          <a:prstGeom prst="rect">
            <a:avLst/>
          </a:prstGeom>
          <a:solidFill>
            <a:srgbClr val="922E17"/>
          </a:solidFill>
          <a:ln w="9525">
            <a:noFill/>
          </a:ln>
        </p:spPr>
        <p:txBody>
          <a:bodyPr/>
          <a:lstStyle/>
          <a:p>
            <a:pPr defTabSz="685434" fontAlgn="base">
              <a:spcBef>
                <a:spcPct val="0"/>
              </a:spcBef>
              <a:spcAft>
                <a:spcPct val="0"/>
              </a:spcAft>
            </a:pPr>
            <a:endParaRPr lang="zh-CN" altLang="en-US" sz="1349" dirty="0">
              <a:solidFill>
                <a:srgbClr val="424554"/>
              </a:solidFill>
              <a:ea typeface="宋体" panose="02010600030101010101" pitchFamily="2" charset="-122"/>
            </a:endParaRPr>
          </a:p>
        </p:txBody>
      </p:sp>
      <p:sp>
        <p:nvSpPr>
          <p:cNvPr id="33" name="TextBox 31"/>
          <p:cNvSpPr txBox="1"/>
          <p:nvPr/>
        </p:nvSpPr>
        <p:spPr>
          <a:xfrm>
            <a:off x="902099" y="59904"/>
            <a:ext cx="8240712" cy="1015663"/>
          </a:xfrm>
          <a:prstGeom prst="rect">
            <a:avLst/>
          </a:prstGeom>
          <a:noFill/>
          <a:ln w="9525">
            <a:noFill/>
          </a:ln>
        </p:spPr>
        <p:txBody>
          <a:bodyPr wrap="square">
            <a:spAutoFit/>
          </a:bodyPr>
          <a:lstStyle/>
          <a:p>
            <a:pPr algn="just"/>
            <a:r>
              <a:rPr lang="en-US" sz="2000" dirty="0">
                <a:latin typeface="Tahoma" panose="020B0604030504040204" pitchFamily="34" charset="0"/>
                <a:ea typeface="Tahoma" panose="020B0604030504040204" pitchFamily="34" charset="0"/>
                <a:cs typeface="Tahoma" panose="020B0604030504040204" pitchFamily="34" charset="0"/>
              </a:rPr>
              <a:t>So </a:t>
            </a:r>
            <a:r>
              <a:rPr lang="en-US" sz="2000" dirty="0" err="1">
                <a:latin typeface="Tahoma" panose="020B0604030504040204" pitchFamily="34" charset="0"/>
                <a:ea typeface="Tahoma" panose="020B0604030504040204" pitchFamily="34" charset="0"/>
                <a:cs typeface="Tahoma" panose="020B0604030504040204" pitchFamily="34" charset="0"/>
              </a:rPr>
              <a:t>sánh</a:t>
            </a:r>
            <a:r>
              <a:rPr lang="en-US" sz="2000" dirty="0">
                <a:latin typeface="Tahoma" panose="020B0604030504040204" pitchFamily="34" charset="0"/>
                <a:ea typeface="Tahoma" panose="020B0604030504040204" pitchFamily="34" charset="0"/>
                <a:cs typeface="Tahoma" panose="020B0604030504040204" pitchFamily="34" charset="0"/>
              </a:rPr>
              <a:t> c</a:t>
            </a:r>
            <a:r>
              <a:rPr lang="vi-VN" sz="2000" dirty="0">
                <a:latin typeface="Tahoma" panose="020B0604030504040204" pitchFamily="34" charset="0"/>
                <a:ea typeface="Tahoma" panose="020B0604030504040204" pitchFamily="34" charset="0"/>
                <a:cs typeface="Tahoma" panose="020B0604030504040204" pitchFamily="34" charset="0"/>
              </a:rPr>
              <a:t>ách thể hiện khát vọng khát vọng công lí trong VB </a:t>
            </a:r>
            <a:r>
              <a:rPr lang="vi-VN" sz="2000" i="1" dirty="0">
                <a:latin typeface="Tahoma" panose="020B0604030504040204" pitchFamily="34" charset="0"/>
                <a:ea typeface="Tahoma" panose="020B0604030504040204" pitchFamily="34" charset="0"/>
                <a:cs typeface="Tahoma" panose="020B0604030504040204" pitchFamily="34" charset="0"/>
              </a:rPr>
              <a:t>Thuý Kiều báo ân, báo oán </a:t>
            </a:r>
            <a:r>
              <a:rPr lang="vi-VN" sz="2000" dirty="0">
                <a:latin typeface="Tahoma" panose="020B0604030504040204" pitchFamily="34" charset="0"/>
                <a:ea typeface="Tahoma" panose="020B0604030504040204" pitchFamily="34" charset="0"/>
                <a:cs typeface="Tahoma" panose="020B0604030504040204" pitchFamily="34" charset="0"/>
              </a:rPr>
              <a:t>với cách thể hiện khát vọng này trong truyện cổ tích thần kì:</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35" name="Freeform 5"/>
          <p:cNvSpPr>
            <a:spLocks noEditPoints="1"/>
          </p:cNvSpPr>
          <p:nvPr/>
        </p:nvSpPr>
        <p:spPr>
          <a:xfrm>
            <a:off x="204788" y="112713"/>
            <a:ext cx="493712"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rgbClr val="922E17"/>
          </a:solidFill>
          <a:ln w="9525">
            <a:noFill/>
          </a:ln>
        </p:spPr>
        <p:txBody>
          <a:bodyPr/>
          <a:lstStyle/>
          <a:p>
            <a:endParaRPr lang="zh-CN" altLang="en-US"/>
          </a:p>
        </p:txBody>
      </p:sp>
      <p:grpSp>
        <p:nvGrpSpPr>
          <p:cNvPr id="5" name="组合 4"/>
          <p:cNvGrpSpPr/>
          <p:nvPr/>
        </p:nvGrpSpPr>
        <p:grpSpPr>
          <a:xfrm>
            <a:off x="301044" y="1085302"/>
            <a:ext cx="7476864" cy="603157"/>
            <a:chOff x="620663" y="2319106"/>
            <a:chExt cx="7476864" cy="603157"/>
          </a:xfrm>
        </p:grpSpPr>
        <p:sp>
          <p:nvSpPr>
            <p:cNvPr id="6" name="下箭头 5"/>
            <p:cNvSpPr/>
            <p:nvPr/>
          </p:nvSpPr>
          <p:spPr>
            <a:xfrm rot="16200000">
              <a:off x="495824" y="2468872"/>
              <a:ext cx="524151" cy="274473"/>
            </a:xfrm>
            <a:prstGeom prst="downArrow">
              <a:avLst/>
            </a:prstGeom>
            <a:solidFill>
              <a:srgbClr val="922E17"/>
            </a:solidFill>
            <a:ln w="12700" cap="flat" cmpd="sng" algn="ctr">
              <a:noFill/>
              <a:prstDash val="solid"/>
              <a:miter lim="800000"/>
            </a:ln>
            <a:effectLst/>
          </p:spPr>
          <p:txBody>
            <a:bodyPr rtlCol="0"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endParaRPr>
            </a:p>
          </p:txBody>
        </p:sp>
        <p:grpSp>
          <p:nvGrpSpPr>
            <p:cNvPr id="7" name="组合 6"/>
            <p:cNvGrpSpPr/>
            <p:nvPr/>
          </p:nvGrpSpPr>
          <p:grpSpPr>
            <a:xfrm>
              <a:off x="895284" y="2319106"/>
              <a:ext cx="2762446" cy="542503"/>
              <a:chOff x="1242522" y="2224451"/>
              <a:chExt cx="2791850" cy="506492"/>
            </a:xfrm>
          </p:grpSpPr>
          <p:grpSp>
            <p:nvGrpSpPr>
              <p:cNvPr id="28" name="组合 27"/>
              <p:cNvGrpSpPr/>
              <p:nvPr/>
            </p:nvGrpSpPr>
            <p:grpSpPr>
              <a:xfrm>
                <a:off x="1242522" y="2224451"/>
                <a:ext cx="2791850" cy="506492"/>
                <a:chOff x="1242522" y="2224451"/>
                <a:chExt cx="2791850" cy="506492"/>
              </a:xfrm>
            </p:grpSpPr>
            <p:sp>
              <p:nvSpPr>
                <p:cNvPr id="31" name="矩形 30"/>
                <p:cNvSpPr/>
                <p:nvPr/>
              </p:nvSpPr>
              <p:spPr>
                <a:xfrm>
                  <a:off x="1256590" y="2224451"/>
                  <a:ext cx="2777782" cy="506492"/>
                </a:xfrm>
                <a:prstGeom prst="rect">
                  <a:avLst/>
                </a:prstGeom>
                <a:solidFill>
                  <a:srgbClr val="922E17"/>
                </a:solidFill>
                <a:ln w="12700" cap="flat" cmpd="sng" algn="ctr">
                  <a:noFill/>
                  <a:prstDash val="solid"/>
                  <a:miter lim="800000"/>
                </a:ln>
                <a:effectLst/>
              </p:spPr>
              <p:txBody>
                <a:bodyPr rtlCol="0"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prstClr val="white"/>
                    </a:solidFill>
                    <a:effectLst/>
                    <a:uLnTx/>
                    <a:uFillTx/>
                    <a:latin typeface="Arial"/>
                    <a:ea typeface="微软雅黑"/>
                  </a:endParaRPr>
                </a:p>
              </p:txBody>
            </p:sp>
            <p:sp>
              <p:nvSpPr>
                <p:cNvPr id="32" name="矩形 31"/>
                <p:cNvSpPr/>
                <p:nvPr/>
              </p:nvSpPr>
              <p:spPr>
                <a:xfrm>
                  <a:off x="1242522" y="2276621"/>
                  <a:ext cx="2777782" cy="373551"/>
                </a:xfrm>
                <a:prstGeom prst="rect">
                  <a:avLst/>
                </a:prstGeom>
                <a:ln>
                  <a:noFill/>
                </a:ln>
              </p:spPr>
              <p:txBody>
                <a:bodyPr wrap="squar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000" b="1" kern="0" dirty="0" err="1">
                      <a:solidFill>
                        <a:prstClr val="white"/>
                      </a:solidFill>
                      <a:latin typeface="Tahoma" panose="020B0604030504040204" pitchFamily="34" charset="0"/>
                      <a:ea typeface="Tahoma" panose="020B0604030504040204" pitchFamily="34" charset="0"/>
                      <a:cs typeface="Tahoma" panose="020B0604030504040204" pitchFamily="34" charset="0"/>
                    </a:rPr>
                    <a:t>Điểm</a:t>
                  </a:r>
                  <a:r>
                    <a:rPr lang="en-US" altLang="zh-CN" sz="2000" b="1" kern="0"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altLang="zh-CN" sz="2000" b="1" kern="0" dirty="0" err="1">
                      <a:solidFill>
                        <a:prstClr val="white"/>
                      </a:solidFill>
                      <a:latin typeface="Tahoma" panose="020B0604030504040204" pitchFamily="34" charset="0"/>
                      <a:ea typeface="Tahoma" panose="020B0604030504040204" pitchFamily="34" charset="0"/>
                      <a:cs typeface="Tahoma" panose="020B0604030504040204" pitchFamily="34" charset="0"/>
                    </a:rPr>
                    <a:t>tương</a:t>
                  </a:r>
                  <a:r>
                    <a:rPr lang="en-US" altLang="zh-CN" sz="2000" b="1" kern="0"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altLang="zh-CN" sz="2000" b="1" kern="0" dirty="0" err="1">
                      <a:solidFill>
                        <a:prstClr val="white"/>
                      </a:solidFill>
                      <a:latin typeface="Tahoma" panose="020B0604030504040204" pitchFamily="34" charset="0"/>
                      <a:ea typeface="Tahoma" panose="020B0604030504040204" pitchFamily="34" charset="0"/>
                      <a:cs typeface="Tahoma" panose="020B0604030504040204" pitchFamily="34" charset="0"/>
                    </a:rPr>
                    <a:t>đồng</a:t>
                  </a:r>
                  <a:endParaRPr kumimoji="0" lang="zh-CN" altLang="en-US" sz="2000" b="1" i="0" u="none" strike="noStrike" kern="0" cap="none" spc="0" normalizeH="0" baseline="0" noProof="0" dirty="0">
                    <a:ln>
                      <a:noFill/>
                    </a:ln>
                    <a:solidFill>
                      <a:prstClr val="white"/>
                    </a:solidFill>
                    <a:effectLst/>
                    <a:uLnTx/>
                    <a:uFillTx/>
                    <a:latin typeface="Tahoma" panose="020B0604030504040204" pitchFamily="34" charset="0"/>
                    <a:ea typeface="微软雅黑" panose="020B0503020204020204" pitchFamily="34" charset="-122"/>
                    <a:cs typeface="Tahoma" panose="020B0604030504040204" pitchFamily="34" charset="0"/>
                  </a:endParaRPr>
                </a:p>
              </p:txBody>
            </p:sp>
          </p:grpSp>
          <p:cxnSp>
            <p:nvCxnSpPr>
              <p:cNvPr id="29" name="直接连接符 28"/>
              <p:cNvCxnSpPr/>
              <p:nvPr/>
            </p:nvCxnSpPr>
            <p:spPr>
              <a:xfrm>
                <a:off x="1242522" y="2276621"/>
                <a:ext cx="1754983" cy="0"/>
              </a:xfrm>
              <a:prstGeom prst="line">
                <a:avLst/>
              </a:prstGeom>
              <a:noFill/>
              <a:ln w="6350" cap="flat" cmpd="sng" algn="ctr">
                <a:solidFill>
                  <a:sysClr val="window" lastClr="FFFFFF"/>
                </a:solidFill>
                <a:prstDash val="dash"/>
                <a:miter lim="800000"/>
              </a:ln>
              <a:effectLst/>
            </p:spPr>
          </p:cxnSp>
          <p:cxnSp>
            <p:nvCxnSpPr>
              <p:cNvPr id="30" name="直接连接符 29"/>
              <p:cNvCxnSpPr/>
              <p:nvPr/>
            </p:nvCxnSpPr>
            <p:spPr>
              <a:xfrm>
                <a:off x="1256590" y="2676731"/>
                <a:ext cx="1754983" cy="0"/>
              </a:xfrm>
              <a:prstGeom prst="line">
                <a:avLst/>
              </a:prstGeom>
              <a:noFill/>
              <a:ln w="6350" cap="flat" cmpd="sng" algn="ctr">
                <a:solidFill>
                  <a:sysClr val="window" lastClr="FFFFFF"/>
                </a:solidFill>
                <a:prstDash val="dash"/>
                <a:miter lim="800000"/>
              </a:ln>
              <a:effectLst/>
            </p:spPr>
          </p:cxnSp>
        </p:grpSp>
        <p:grpSp>
          <p:nvGrpSpPr>
            <p:cNvPr id="9" name="组合 8"/>
            <p:cNvGrpSpPr/>
            <p:nvPr/>
          </p:nvGrpSpPr>
          <p:grpSpPr>
            <a:xfrm>
              <a:off x="5721173" y="2378244"/>
              <a:ext cx="2376354" cy="506492"/>
              <a:chOff x="2069137" y="4342734"/>
              <a:chExt cx="2376354" cy="506492"/>
            </a:xfrm>
          </p:grpSpPr>
          <p:grpSp>
            <p:nvGrpSpPr>
              <p:cNvPr id="18" name="组合 17"/>
              <p:cNvGrpSpPr/>
              <p:nvPr/>
            </p:nvGrpSpPr>
            <p:grpSpPr>
              <a:xfrm>
                <a:off x="2069137" y="4342734"/>
                <a:ext cx="2376354" cy="506492"/>
                <a:chOff x="2069137" y="4342734"/>
                <a:chExt cx="2376354" cy="506492"/>
              </a:xfrm>
            </p:grpSpPr>
            <p:sp>
              <p:nvSpPr>
                <p:cNvPr id="21" name="矩形 20"/>
                <p:cNvSpPr/>
                <p:nvPr/>
              </p:nvSpPr>
              <p:spPr>
                <a:xfrm>
                  <a:off x="2115905" y="4342734"/>
                  <a:ext cx="2329586" cy="506492"/>
                </a:xfrm>
                <a:prstGeom prst="rect">
                  <a:avLst/>
                </a:prstGeom>
                <a:solidFill>
                  <a:srgbClr val="922E17"/>
                </a:solidFill>
                <a:ln w="12700" cap="flat" cmpd="sng" algn="ctr">
                  <a:noFill/>
                  <a:prstDash val="solid"/>
                  <a:miter lim="800000"/>
                </a:ln>
                <a:effectLst/>
              </p:spPr>
              <p:txBody>
                <a:bodyPr rtlCol="0"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prstClr val="white"/>
                    </a:solidFill>
                    <a:effectLst/>
                    <a:uLnTx/>
                    <a:uFillTx/>
                    <a:latin typeface="Arial"/>
                    <a:ea typeface="微软雅黑"/>
                  </a:endParaRPr>
                </a:p>
              </p:txBody>
            </p:sp>
            <p:sp>
              <p:nvSpPr>
                <p:cNvPr id="22" name="矩形 21"/>
                <p:cNvSpPr/>
                <p:nvPr/>
              </p:nvSpPr>
              <p:spPr>
                <a:xfrm>
                  <a:off x="2069137" y="4393671"/>
                  <a:ext cx="2233135" cy="400110"/>
                </a:xfrm>
                <a:prstGeom prst="rect">
                  <a:avLst/>
                </a:prstGeom>
                <a:ln>
                  <a:noFill/>
                </a:ln>
              </p:spPr>
              <p:txBody>
                <a:bodyPr wrap="squar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lvl="0" algn="ctr" fontAlgn="auto">
                    <a:spcBef>
                      <a:spcPts val="0"/>
                    </a:spcBef>
                    <a:spcAft>
                      <a:spcPts val="0"/>
                    </a:spcAft>
                    <a:defRPr/>
                  </a:pPr>
                  <a:r>
                    <a:rPr lang="en-US" altLang="zh-CN" sz="2000" b="1" kern="0" dirty="0" err="1">
                      <a:solidFill>
                        <a:prstClr val="white"/>
                      </a:solidFill>
                      <a:latin typeface="Tahoma" panose="020B0604030504040204" pitchFamily="34" charset="0"/>
                      <a:ea typeface="Tahoma" panose="020B0604030504040204" pitchFamily="34" charset="0"/>
                      <a:cs typeface="Tahoma" panose="020B0604030504040204" pitchFamily="34" charset="0"/>
                    </a:rPr>
                    <a:t>Khác</a:t>
                  </a:r>
                  <a:r>
                    <a:rPr lang="en-US" altLang="zh-CN" sz="2000" b="1" kern="0"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altLang="zh-CN" sz="2000" b="1" kern="0" dirty="0" err="1">
                      <a:solidFill>
                        <a:prstClr val="white"/>
                      </a:solidFill>
                      <a:latin typeface="Tahoma" panose="020B0604030504040204" pitchFamily="34" charset="0"/>
                      <a:ea typeface="Tahoma" panose="020B0604030504040204" pitchFamily="34" charset="0"/>
                      <a:cs typeface="Tahoma" panose="020B0604030504040204" pitchFamily="34" charset="0"/>
                    </a:rPr>
                    <a:t>nhau</a:t>
                  </a:r>
                  <a:endParaRPr lang="zh-CN" altLang="en-US" sz="2000" b="1" kern="0" dirty="0">
                    <a:solidFill>
                      <a:prstClr val="white"/>
                    </a:solidFill>
                    <a:latin typeface="Tahoma" panose="020B0604030504040204" pitchFamily="34" charset="0"/>
                    <a:ea typeface="微软雅黑" panose="020B0503020204020204" pitchFamily="34" charset="-122"/>
                    <a:cs typeface="Tahoma" panose="020B0604030504040204" pitchFamily="34" charset="0"/>
                  </a:endParaRPr>
                </a:p>
              </p:txBody>
            </p:sp>
          </p:grpSp>
          <p:cxnSp>
            <p:nvCxnSpPr>
              <p:cNvPr id="19" name="直接连接符 18"/>
              <p:cNvCxnSpPr/>
              <p:nvPr/>
            </p:nvCxnSpPr>
            <p:spPr>
              <a:xfrm>
                <a:off x="2087769" y="4393671"/>
                <a:ext cx="1754983" cy="0"/>
              </a:xfrm>
              <a:prstGeom prst="line">
                <a:avLst/>
              </a:prstGeom>
              <a:noFill/>
              <a:ln w="6350" cap="flat" cmpd="sng" algn="ctr">
                <a:solidFill>
                  <a:sysClr val="window" lastClr="FFFFFF"/>
                </a:solidFill>
                <a:prstDash val="dash"/>
                <a:miter lim="800000"/>
              </a:ln>
              <a:effectLst/>
            </p:spPr>
          </p:cxnSp>
          <p:cxnSp>
            <p:nvCxnSpPr>
              <p:cNvPr id="20" name="直接连接符 19"/>
              <p:cNvCxnSpPr/>
              <p:nvPr/>
            </p:nvCxnSpPr>
            <p:spPr>
              <a:xfrm>
                <a:off x="2101837" y="4793781"/>
                <a:ext cx="1754983" cy="0"/>
              </a:xfrm>
              <a:prstGeom prst="line">
                <a:avLst/>
              </a:prstGeom>
              <a:noFill/>
              <a:ln w="6350" cap="flat" cmpd="sng" algn="ctr">
                <a:solidFill>
                  <a:sysClr val="window" lastClr="FFFFFF"/>
                </a:solidFill>
                <a:prstDash val="dash"/>
                <a:miter lim="800000"/>
              </a:ln>
              <a:effectLst/>
            </p:spPr>
          </p:cxnSp>
        </p:grpSp>
        <p:sp>
          <p:nvSpPr>
            <p:cNvPr id="12" name="下箭头 11"/>
            <p:cNvSpPr/>
            <p:nvPr/>
          </p:nvSpPr>
          <p:spPr>
            <a:xfrm rot="16200000">
              <a:off x="5345245" y="2522951"/>
              <a:ext cx="524151" cy="274473"/>
            </a:xfrm>
            <a:prstGeom prst="downArrow">
              <a:avLst/>
            </a:prstGeom>
            <a:solidFill>
              <a:srgbClr val="922E17"/>
            </a:solidFill>
            <a:ln w="12700" cap="flat" cmpd="sng" algn="ctr">
              <a:noFill/>
              <a:prstDash val="solid"/>
              <a:miter lim="800000"/>
            </a:ln>
            <a:effectLst/>
          </p:spPr>
          <p:txBody>
            <a:bodyPr rtlCol="0"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endParaRPr>
            </a:p>
          </p:txBody>
        </p:sp>
      </p:grpSp>
      <p:grpSp>
        <p:nvGrpSpPr>
          <p:cNvPr id="34" name="组合 33"/>
          <p:cNvGrpSpPr/>
          <p:nvPr/>
        </p:nvGrpSpPr>
        <p:grpSpPr>
          <a:xfrm>
            <a:off x="88135" y="2179537"/>
            <a:ext cx="4056101" cy="2905647"/>
            <a:chOff x="321161" y="2226098"/>
            <a:chExt cx="2049730" cy="1646643"/>
          </a:xfrm>
        </p:grpSpPr>
        <p:sp>
          <p:nvSpPr>
            <p:cNvPr id="36" name="圆角矩形标注 35"/>
            <p:cNvSpPr/>
            <p:nvPr/>
          </p:nvSpPr>
          <p:spPr>
            <a:xfrm>
              <a:off x="321161" y="2226098"/>
              <a:ext cx="2049730" cy="1646643"/>
            </a:xfrm>
            <a:prstGeom prst="wedgeRoundRectCallout">
              <a:avLst>
                <a:gd name="adj1" fmla="val -19313"/>
                <a:gd name="adj2" fmla="val -71106"/>
                <a:gd name="adj3" fmla="val 16667"/>
              </a:avLst>
            </a:prstGeom>
            <a:noFill/>
            <a:ln w="38100" cap="flat" cmpd="sng" algn="ctr">
              <a:solidFill>
                <a:srgbClr val="922E17"/>
              </a:solidFill>
              <a:prstDash val="solid"/>
              <a:miter lim="800000"/>
            </a:ln>
            <a:effectLst/>
          </p:spPr>
          <p:txBody>
            <a:bodyPr rtlCol="0"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chemeClr val="tx1">
                    <a:lumMod val="75000"/>
                  </a:schemeClr>
                </a:solidFill>
                <a:effectLst/>
                <a:uLnTx/>
                <a:uFillTx/>
                <a:latin typeface="Arial"/>
                <a:ea typeface="微软雅黑"/>
              </a:endParaRPr>
            </a:p>
          </p:txBody>
        </p:sp>
        <p:sp>
          <p:nvSpPr>
            <p:cNvPr id="37" name="文本框 44"/>
            <p:cNvSpPr txBox="1"/>
            <p:nvPr/>
          </p:nvSpPr>
          <p:spPr>
            <a:xfrm>
              <a:off x="353218" y="2229124"/>
              <a:ext cx="2017673" cy="1622090"/>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just"/>
              <a:r>
                <a:rPr lang="en-US" sz="1800" kern="0" dirty="0">
                  <a:solidFill>
                    <a:srgbClr val="000000"/>
                  </a:solidFill>
                  <a:latin typeface="Times New Roman" panose="02020603050405020304" pitchFamily="18" charset="0"/>
                  <a:ea typeface="Times New Roman" panose="02020603050405020304" pitchFamily="18" charset="0"/>
                </a:rPr>
                <a:t>T</a:t>
              </a:r>
              <a:r>
                <a:rPr lang="vi-VN" sz="1800" kern="0" dirty="0">
                  <a:solidFill>
                    <a:srgbClr val="000000"/>
                  </a:solidFill>
                  <a:effectLst/>
                  <a:latin typeface="Times New Roman" panose="02020603050405020304" pitchFamily="18" charset="0"/>
                  <a:ea typeface="Times New Roman" panose="02020603050405020304" pitchFamily="18" charset="0"/>
                </a:rPr>
                <a:t>hực hiện đúng theo quan điểm của quần chúng nhân dân về công lí chính nghĩa như: ân đền, oán trả, ở hiền gặp lành, ác giả ác báo. Những kẻ thủ ác cuối cùng cũng bị trừng phạt, những người sống lương thiện, làm việc tốt tất sẽ được thưởng, trả ơn. Nhân vật chính sau chuỗi ngày đau khổ, bất hạnh đã có khoảnh khắc bước lên vị trí cao nhất với tất cả sự cao quý, trang trọng. </a:t>
              </a:r>
              <a:endParaRPr lang="zh-CN" altLang="en-US" sz="1400" dirty="0">
                <a:solidFill>
                  <a:schemeClr val="tx1">
                    <a:lumMod val="75000"/>
                  </a:schemeClr>
                </a:solidFill>
                <a:latin typeface="微软雅黑" pitchFamily="34" charset="-122"/>
                <a:ea typeface="微软雅黑" pitchFamily="34" charset="-122"/>
              </a:endParaRPr>
            </a:p>
          </p:txBody>
        </p:sp>
      </p:grpSp>
      <p:grpSp>
        <p:nvGrpSpPr>
          <p:cNvPr id="41" name="组合 40"/>
          <p:cNvGrpSpPr/>
          <p:nvPr/>
        </p:nvGrpSpPr>
        <p:grpSpPr>
          <a:xfrm>
            <a:off x="4232370" y="1808270"/>
            <a:ext cx="2003177" cy="3702088"/>
            <a:chOff x="4590659" y="2233651"/>
            <a:chExt cx="1899475" cy="1816818"/>
          </a:xfrm>
        </p:grpSpPr>
        <p:sp>
          <p:nvSpPr>
            <p:cNvPr id="42" name="圆角矩形标注 41"/>
            <p:cNvSpPr/>
            <p:nvPr/>
          </p:nvSpPr>
          <p:spPr>
            <a:xfrm>
              <a:off x="4590659" y="2233651"/>
              <a:ext cx="1851657" cy="1569559"/>
            </a:xfrm>
            <a:prstGeom prst="wedgeRoundRectCallout">
              <a:avLst>
                <a:gd name="adj1" fmla="val -22351"/>
                <a:gd name="adj2" fmla="val -67709"/>
                <a:gd name="adj3" fmla="val 16667"/>
              </a:avLst>
            </a:prstGeom>
            <a:noFill/>
            <a:ln w="38100" cap="flat" cmpd="sng" algn="ctr">
              <a:solidFill>
                <a:srgbClr val="922E17"/>
              </a:solidFill>
              <a:prstDash val="solid"/>
              <a:miter lim="800000"/>
            </a:ln>
            <a:effectLst/>
          </p:spPr>
          <p:txBody>
            <a:bodyPr rtlCol="0"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chemeClr val="tx1">
                    <a:lumMod val="75000"/>
                  </a:schemeClr>
                </a:solidFill>
                <a:effectLst/>
                <a:uLnTx/>
                <a:uFillTx/>
                <a:latin typeface="Arial"/>
                <a:ea typeface="微软雅黑"/>
              </a:endParaRPr>
            </a:p>
          </p:txBody>
        </p:sp>
        <p:sp>
          <p:nvSpPr>
            <p:cNvPr id="43" name="文本框 44"/>
            <p:cNvSpPr txBox="1"/>
            <p:nvPr/>
          </p:nvSpPr>
          <p:spPr>
            <a:xfrm>
              <a:off x="4658484" y="2309825"/>
              <a:ext cx="1831650" cy="1740644"/>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just"/>
              <a:r>
                <a:rPr lang="en-US" sz="1800" b="1" kern="0" dirty="0">
                  <a:solidFill>
                    <a:srgbClr val="FF0000"/>
                  </a:solidFill>
                  <a:latin typeface="Tahoma" panose="020B0604030504040204" pitchFamily="34" charset="0"/>
                  <a:ea typeface="Tahoma" panose="020B0604030504040204" pitchFamily="34" charset="0"/>
                  <a:cs typeface="Tahoma" panose="020B0604030504040204" pitchFamily="34" charset="0"/>
                </a:rPr>
                <a:t>T</a:t>
              </a:r>
              <a:r>
                <a:rPr lang="vi-VN" sz="1800" b="1" kern="0" dirty="0">
                  <a:solidFill>
                    <a:srgbClr val="FF0000"/>
                  </a:solidFill>
                  <a:effectLst/>
                  <a:latin typeface="Tahoma" panose="020B0604030504040204" pitchFamily="34" charset="0"/>
                  <a:ea typeface="Tahoma" panose="020B0604030504040204" pitchFamily="34" charset="0"/>
                  <a:cs typeface="Tahoma" panose="020B0604030504040204" pitchFamily="34" charset="0"/>
                </a:rPr>
                <a:t>ruyện cổ tích thần kì</a:t>
              </a:r>
              <a:r>
                <a:rPr lang="vi-VN" sz="1800" kern="0" dirty="0">
                  <a:solidFill>
                    <a:srgbClr val="000000"/>
                  </a:solidFill>
                  <a:effectLst/>
                  <a:latin typeface="Tahoma" panose="020B0604030504040204" pitchFamily="34" charset="0"/>
                  <a:ea typeface="Tahoma" panose="020B0604030504040204" pitchFamily="34" charset="0"/>
                  <a:cs typeface="Tahoma" panose="020B0604030504040204" pitchFamily="34" charset="0"/>
                </a:rPr>
                <a:t>, khát vọng công lí được thể hiện qua việc thưởng phạt dành cho các nhân vật</a:t>
              </a:r>
              <a:r>
                <a:rPr lang="en-US" sz="1800" kern="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800" kern="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Nhân</a:t>
              </a:r>
              <a:r>
                <a:rPr lang="en-US" sz="1800" kern="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800" kern="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vật</a:t>
              </a:r>
              <a:r>
                <a:rPr lang="en-US" sz="1800" kern="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800" kern="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tự</a:t>
              </a:r>
              <a:r>
                <a:rPr lang="en-US" sz="1800" kern="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800" kern="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thực</a:t>
              </a:r>
              <a:r>
                <a:rPr lang="en-US" sz="1800" kern="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800" kern="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thi</a:t>
              </a:r>
              <a:r>
                <a:rPr lang="en-US" sz="1800" kern="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800" kern="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hoặc</a:t>
              </a:r>
              <a:r>
                <a:rPr lang="en-US" sz="1800" kern="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800" kern="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có</a:t>
              </a:r>
              <a:r>
                <a:rPr lang="en-US" sz="1800" kern="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800" kern="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sự</a:t>
              </a:r>
              <a:r>
                <a:rPr lang="en-US" sz="1800" kern="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800" kern="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hỗ</a:t>
              </a:r>
              <a:r>
                <a:rPr lang="en-US" sz="1800" kern="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800" kern="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trợ</a:t>
              </a:r>
              <a:r>
                <a:rPr lang="en-US" sz="1800" kern="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800" kern="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từ</a:t>
              </a:r>
              <a:r>
                <a:rPr lang="en-US" sz="1800" kern="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800" kern="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các</a:t>
              </a:r>
              <a:r>
                <a:rPr lang="en-US" sz="1800" kern="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800" kern="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lực</a:t>
              </a:r>
              <a:r>
                <a:rPr lang="en-US" sz="1800" kern="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800" kern="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lượng</a:t>
              </a:r>
              <a:r>
                <a:rPr lang="en-US" sz="1800" kern="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800" kern="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thần</a:t>
              </a:r>
              <a:r>
                <a:rPr lang="en-US" sz="1800" kern="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800" kern="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linh</a:t>
              </a:r>
              <a:r>
                <a:rPr lang="en-US" sz="1800" kern="0"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zh-CN" altLang="en-US" sz="1400" dirty="0">
                <a:solidFill>
                  <a:schemeClr val="tx1">
                    <a:lumMod val="75000"/>
                  </a:schemeClr>
                </a:solidFill>
                <a:latin typeface="Tahoma" panose="020B0604030504040204" pitchFamily="34" charset="0"/>
                <a:ea typeface="微软雅黑" pitchFamily="34" charset="-122"/>
                <a:cs typeface="Tahoma" panose="020B0604030504040204" pitchFamily="34" charset="0"/>
              </a:endParaRPr>
            </a:p>
          </p:txBody>
        </p:sp>
      </p:grpSp>
      <p:grpSp>
        <p:nvGrpSpPr>
          <p:cNvPr id="44" name="组合 43"/>
          <p:cNvGrpSpPr/>
          <p:nvPr/>
        </p:nvGrpSpPr>
        <p:grpSpPr>
          <a:xfrm>
            <a:off x="6252872" y="1843034"/>
            <a:ext cx="2739558" cy="3142810"/>
            <a:chOff x="6665372" y="2232208"/>
            <a:chExt cx="1879467" cy="1571002"/>
          </a:xfrm>
        </p:grpSpPr>
        <p:sp>
          <p:nvSpPr>
            <p:cNvPr id="45" name="圆角矩形标注 44"/>
            <p:cNvSpPr/>
            <p:nvPr/>
          </p:nvSpPr>
          <p:spPr>
            <a:xfrm>
              <a:off x="6665372" y="2232208"/>
              <a:ext cx="1851657" cy="1571002"/>
            </a:xfrm>
            <a:prstGeom prst="wedgeRoundRectCallout">
              <a:avLst>
                <a:gd name="adj1" fmla="val 18673"/>
                <a:gd name="adj2" fmla="val -70405"/>
                <a:gd name="adj3" fmla="val 16667"/>
              </a:avLst>
            </a:prstGeom>
            <a:noFill/>
            <a:ln w="38100" cap="flat" cmpd="sng" algn="ctr">
              <a:solidFill>
                <a:srgbClr val="922E17"/>
              </a:solidFill>
              <a:prstDash val="solid"/>
              <a:miter lim="800000"/>
            </a:ln>
            <a:effectLst/>
          </p:spPr>
          <p:txBody>
            <a:bodyPr rtlCol="0"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chemeClr val="tx1">
                    <a:lumMod val="75000"/>
                  </a:schemeClr>
                </a:solidFill>
                <a:effectLst/>
                <a:uLnTx/>
                <a:uFillTx/>
                <a:latin typeface="Arial"/>
                <a:ea typeface="微软雅黑"/>
              </a:endParaRPr>
            </a:p>
          </p:txBody>
        </p:sp>
        <p:sp>
          <p:nvSpPr>
            <p:cNvPr id="46" name="文本框 44"/>
            <p:cNvSpPr txBox="1"/>
            <p:nvPr/>
          </p:nvSpPr>
          <p:spPr>
            <a:xfrm>
              <a:off x="6713189" y="2319958"/>
              <a:ext cx="1831650" cy="1445864"/>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just"/>
              <a:r>
                <a:rPr lang="vi-VN" sz="1800" b="1" i="1" kern="0" dirty="0">
                  <a:solidFill>
                    <a:srgbClr val="FF0000"/>
                  </a:solidFill>
                  <a:effectLst/>
                  <a:latin typeface="Microsoft Sans Serif" panose="020B0604020202020204" pitchFamily="34" charset="0"/>
                  <a:ea typeface="Microsoft Sans Serif" panose="020B0604020202020204" pitchFamily="34" charset="0"/>
                </a:rPr>
                <a:t>Thuý Kiều báo ân, báo oán</a:t>
              </a:r>
              <a:r>
                <a:rPr lang="vi-VN" sz="1800" kern="0" dirty="0">
                  <a:solidFill>
                    <a:srgbClr val="000000"/>
                  </a:solidFill>
                  <a:effectLst/>
                  <a:latin typeface="Microsoft Sans Serif" panose="020B0604020202020204" pitchFamily="34" charset="0"/>
                  <a:ea typeface="Microsoft Sans Serif" panose="020B0604020202020204" pitchFamily="34" charset="0"/>
                </a:rPr>
                <a:t>, nhân vật chính (Thuý Kiều) đã nhận thức rất rõ về những khổ đau, áp bức, bất hạnh mà mình phải chịu đựng nên chính nàng khi được trao quyền đã thực thi công lí chính nghĩa.</a:t>
              </a:r>
              <a:endParaRPr lang="zh-CN" altLang="en-US" sz="1400" dirty="0">
                <a:solidFill>
                  <a:schemeClr val="tx1">
                    <a:lumMod val="75000"/>
                  </a:schemeClr>
                </a:solidFill>
                <a:latin typeface="微软雅黑" pitchFamily="34" charset="-122"/>
                <a:ea typeface="微软雅黑" pitchFamily="34" charset="-122"/>
              </a:endParaRPr>
            </a:p>
          </p:txBody>
        </p:sp>
      </p:grpSp>
    </p:spTree>
    <p:extLst>
      <p:ext uri="{BB962C8B-B14F-4D97-AF65-F5344CB8AC3E}">
        <p14:creationId xmlns:p14="http://schemas.microsoft.com/office/powerpoint/2010/main" val="300149828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300" fill="hold"/>
                                        <p:tgtEl>
                                          <p:spTgt spid="35"/>
                                        </p:tgtEl>
                                        <p:attrNameLst>
                                          <p:attrName>ppt_w</p:attrName>
                                        </p:attrNameLst>
                                      </p:cBhvr>
                                      <p:tavLst>
                                        <p:tav tm="0">
                                          <p:val>
                                            <p:fltVal val="0"/>
                                          </p:val>
                                        </p:tav>
                                        <p:tav tm="100000">
                                          <p:val>
                                            <p:strVal val="#ppt_w"/>
                                          </p:val>
                                        </p:tav>
                                      </p:tavLst>
                                    </p:anim>
                                    <p:anim calcmode="lin" valueType="num">
                                      <p:cBhvr>
                                        <p:cTn id="8" dur="300" fill="hold"/>
                                        <p:tgtEl>
                                          <p:spTgt spid="35"/>
                                        </p:tgtEl>
                                        <p:attrNameLst>
                                          <p:attrName>ppt_h</p:attrName>
                                        </p:attrNameLst>
                                      </p:cBhvr>
                                      <p:tavLst>
                                        <p:tav tm="0">
                                          <p:val>
                                            <p:fltVal val="0"/>
                                          </p:val>
                                        </p:tav>
                                        <p:tav tm="100000">
                                          <p:val>
                                            <p:strVal val="#ppt_h"/>
                                          </p:val>
                                        </p:tav>
                                      </p:tavLst>
                                    </p:anim>
                                    <p:animEffect transition="in" filter="fade">
                                      <p:cBhvr>
                                        <p:cTn id="9" dur="300"/>
                                        <p:tgtEl>
                                          <p:spTgt spid="35"/>
                                        </p:tgtEl>
                                      </p:cBhvr>
                                    </p:animEffect>
                                  </p:childTnLst>
                                </p:cTn>
                              </p:par>
                            </p:childTnLst>
                          </p:cTn>
                        </p:par>
                        <p:par>
                          <p:cTn id="10" fill="hold">
                            <p:stCondLst>
                              <p:cond delay="3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3"/>
                                        </p:tgtEl>
                                        <p:attrNameLst>
                                          <p:attrName>style.visibility</p:attrName>
                                        </p:attrNameLst>
                                      </p:cBhvr>
                                      <p:to>
                                        <p:strVal val="visible"/>
                                      </p:to>
                                    </p:set>
                                    <p:anim calcmode="lin" valueType="num">
                                      <p:cBhvr>
                                        <p:cTn id="13" dur="4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33"/>
                                        </p:tgtEl>
                                        <p:attrNameLst>
                                          <p:attrName>ppt_y</p:attrName>
                                        </p:attrNameLst>
                                      </p:cBhvr>
                                      <p:tavLst>
                                        <p:tav tm="0">
                                          <p:val>
                                            <p:strVal val="#ppt_y"/>
                                          </p:val>
                                        </p:tav>
                                        <p:tav tm="100000">
                                          <p:val>
                                            <p:strVal val="#ppt_y"/>
                                          </p:val>
                                        </p:tav>
                                      </p:tavLst>
                                    </p:anim>
                                    <p:anim calcmode="lin" valueType="num">
                                      <p:cBhvr>
                                        <p:cTn id="15" dur="4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33"/>
                                        </p:tgtEl>
                                      </p:cBhvr>
                                    </p:animEffect>
                                  </p:childTnLst>
                                </p:cTn>
                              </p:par>
                            </p:childTnLst>
                          </p:cTn>
                        </p:par>
                        <p:par>
                          <p:cTn id="18" fill="hold">
                            <p:stCondLst>
                              <p:cond delay="5260"/>
                            </p:stCondLst>
                            <p:childTnLst>
                              <p:par>
                                <p:cTn id="19" presetID="2" presetClass="entr" presetSubtype="8"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1000"/>
                                        <p:tgtEl>
                                          <p:spTgt spid="41"/>
                                        </p:tgtEl>
                                      </p:cBhvr>
                                    </p:animEffect>
                                    <p:anim calcmode="lin" valueType="num">
                                      <p:cBhvr>
                                        <p:cTn id="35" dur="1000" fill="hold"/>
                                        <p:tgtEl>
                                          <p:spTgt spid="41"/>
                                        </p:tgtEl>
                                        <p:attrNameLst>
                                          <p:attrName>ppt_x</p:attrName>
                                        </p:attrNameLst>
                                      </p:cBhvr>
                                      <p:tavLst>
                                        <p:tav tm="0">
                                          <p:val>
                                            <p:strVal val="#ppt_x"/>
                                          </p:val>
                                        </p:tav>
                                        <p:tav tm="100000">
                                          <p:val>
                                            <p:strVal val="#ppt_x"/>
                                          </p:val>
                                        </p:tav>
                                      </p:tavLst>
                                    </p:anim>
                                    <p:anim calcmode="lin" valueType="num">
                                      <p:cBhvr>
                                        <p:cTn id="3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1000"/>
                                        <p:tgtEl>
                                          <p:spTgt spid="44"/>
                                        </p:tgtEl>
                                      </p:cBhvr>
                                    </p:animEffect>
                                    <p:anim calcmode="lin" valueType="num">
                                      <p:cBhvr>
                                        <p:cTn id="42" dur="1000" fill="hold"/>
                                        <p:tgtEl>
                                          <p:spTgt spid="44"/>
                                        </p:tgtEl>
                                        <p:attrNameLst>
                                          <p:attrName>ppt_x</p:attrName>
                                        </p:attrNameLst>
                                      </p:cBhvr>
                                      <p:tavLst>
                                        <p:tav tm="0">
                                          <p:val>
                                            <p:strVal val="#ppt_x"/>
                                          </p:val>
                                        </p:tav>
                                        <p:tav tm="100000">
                                          <p:val>
                                            <p:strVal val="#ppt_x"/>
                                          </p:val>
                                        </p:tav>
                                      </p:tavLst>
                                    </p:anim>
                                    <p:anim calcmode="lin" valueType="num">
                                      <p:cBhvr>
                                        <p:cTn id="4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默认设计模板">
  <a:themeElements>
    <a:clrScheme name="自定义 1">
      <a:dk1>
        <a:srgbClr val="424554"/>
      </a:dk1>
      <a:lt1>
        <a:srgbClr val="44A6BA"/>
      </a:lt1>
      <a:dk2>
        <a:srgbClr val="E34B07"/>
      </a:dk2>
      <a:lt2>
        <a:srgbClr val="605958"/>
      </a:lt2>
      <a:accent1>
        <a:srgbClr val="F38D16"/>
      </a:accent1>
      <a:accent2>
        <a:srgbClr val="F3F4F6"/>
      </a:accent2>
      <a:accent3>
        <a:srgbClr val="42494D"/>
      </a:accent3>
      <a:accent4>
        <a:srgbClr val="424554"/>
      </a:accent4>
      <a:accent5>
        <a:srgbClr val="44A6BA"/>
      </a:accent5>
      <a:accent6>
        <a:srgbClr val="E34B07"/>
      </a:accent6>
      <a:hlink>
        <a:srgbClr val="F38D16"/>
      </a:hlink>
      <a:folHlink>
        <a:srgbClr val="605958"/>
      </a:folHlink>
    </a:clrScheme>
    <a:fontScheme name="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默认设计模板">
  <a:themeElements>
    <a:clrScheme name="自定义 1">
      <a:dk1>
        <a:srgbClr val="424554"/>
      </a:dk1>
      <a:lt1>
        <a:srgbClr val="44A6BA"/>
      </a:lt1>
      <a:dk2>
        <a:srgbClr val="E34B07"/>
      </a:dk2>
      <a:lt2>
        <a:srgbClr val="605958"/>
      </a:lt2>
      <a:accent1>
        <a:srgbClr val="F38D16"/>
      </a:accent1>
      <a:accent2>
        <a:srgbClr val="F3F4F6"/>
      </a:accent2>
      <a:accent3>
        <a:srgbClr val="42494D"/>
      </a:accent3>
      <a:accent4>
        <a:srgbClr val="424554"/>
      </a:accent4>
      <a:accent5>
        <a:srgbClr val="44A6BA"/>
      </a:accent5>
      <a:accent6>
        <a:srgbClr val="E34B07"/>
      </a:accent6>
      <a:hlink>
        <a:srgbClr val="F38D16"/>
      </a:hlink>
      <a:folHlink>
        <a:srgbClr val="605958"/>
      </a:folHlink>
    </a:clrScheme>
    <a:fontScheme name="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297</TotalTime>
  <Words>2546</Words>
  <Application>Microsoft Office PowerPoint</Application>
  <PresentationFormat>Custom</PresentationFormat>
  <Paragraphs>160</Paragraphs>
  <Slides>24</Slides>
  <Notes>5</Notes>
  <HiddenSlides>0</HiddenSlides>
  <MMClips>1</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24</vt:i4>
      </vt:variant>
    </vt:vector>
  </HeadingPairs>
  <TitlesOfParts>
    <vt:vector size="36" baseType="lpstr">
      <vt:lpstr>Gungsuh</vt:lpstr>
      <vt:lpstr>Microsoft YaHei</vt:lpstr>
      <vt:lpstr>SimSun</vt:lpstr>
      <vt:lpstr>Arial</vt:lpstr>
      <vt:lpstr>Calibri</vt:lpstr>
      <vt:lpstr>Calibri Light</vt:lpstr>
      <vt:lpstr>Microsoft Sans Serif</vt:lpstr>
      <vt:lpstr>Tahoma</vt:lpstr>
      <vt:lpstr>Times New Roman</vt:lpstr>
      <vt:lpstr>Office 主题</vt:lpstr>
      <vt:lpstr>2_默认设计模板</vt:lpstr>
      <vt:lpstr>3_默认设计模板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PGOS</dc:creator>
  <cp:lastModifiedBy>user</cp:lastModifiedBy>
  <cp:revision>19</cp:revision>
  <dcterms:created xsi:type="dcterms:W3CDTF">2017-01-14T09:35:14Z</dcterms:created>
  <dcterms:modified xsi:type="dcterms:W3CDTF">2024-06-29T14:23:38Z</dcterms:modified>
</cp:coreProperties>
</file>