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1"/>
  </p:notesMasterIdLst>
  <p:sldIdLst>
    <p:sldId id="258" r:id="rId3"/>
    <p:sldId id="259" r:id="rId4"/>
    <p:sldId id="260" r:id="rId5"/>
    <p:sldId id="266" r:id="rId6"/>
    <p:sldId id="261" r:id="rId7"/>
    <p:sldId id="267" r:id="rId8"/>
    <p:sldId id="283" r:id="rId9"/>
    <p:sldId id="277" r:id="rId10"/>
    <p:sldId id="284" r:id="rId11"/>
    <p:sldId id="262" r:id="rId12"/>
    <p:sldId id="268" r:id="rId13"/>
    <p:sldId id="282" r:id="rId14"/>
    <p:sldId id="269" r:id="rId15"/>
    <p:sldId id="270" r:id="rId16"/>
    <p:sldId id="276" r:id="rId17"/>
    <p:sldId id="274" r:id="rId18"/>
    <p:sldId id="281" r:id="rId19"/>
    <p:sldId id="356"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A86B"/>
    <a:srgbClr val="595959"/>
    <a:srgbClr val="960000"/>
    <a:srgbClr val="CCB580"/>
    <a:srgbClr val="D9D9D9"/>
    <a:srgbClr val="F9F7F1"/>
    <a:srgbClr val="DBCAA5"/>
    <a:srgbClr val="F0E9D8"/>
    <a:srgbClr val="F8F5ED"/>
    <a:srgbClr val="EDEA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9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DA9F4D-0906-4CFC-960C-C51E261F1CAB}" type="datetimeFigureOut">
              <a:rPr lang="zh-CN" altLang="en-US" smtClean="0"/>
              <a:t>2024/7/13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524E7A-8D77-4E2B-BBDD-18A1392A5F84}" type="slidenum">
              <a:rPr lang="zh-CN" altLang="en-US" smtClean="0"/>
              <a:t>‹#›</a:t>
            </a:fld>
            <a:endParaRPr lang="zh-CN" altLang="en-US"/>
          </a:p>
        </p:txBody>
      </p:sp>
    </p:spTree>
    <p:extLst>
      <p:ext uri="{BB962C8B-B14F-4D97-AF65-F5344CB8AC3E}">
        <p14:creationId xmlns:p14="http://schemas.microsoft.com/office/powerpoint/2010/main" val="393534200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80129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03300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47894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73201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11524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8001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67348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72524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4109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1561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4813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3869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83970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65418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94072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01778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60517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2024/7/13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2024/7/13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17258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2024/7/13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07348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13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2024/7/13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2024/7/13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30454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2024/7/13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16727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2024/7/13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85653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2024/7/13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2024/7/13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61" r:id="rId7"/>
    <p:sldLayoutId id="2147483662" r:id="rId8"/>
    <p:sldLayoutId id="2147483654" r:id="rId9"/>
    <p:sldLayoutId id="2147483655" r:id="rId10"/>
    <p:sldLayoutId id="2147483656" r:id="rId11"/>
    <p:sldLayoutId id="2147483657" r:id="rId12"/>
    <p:sldLayoutId id="2147483658" r:id="rId13"/>
    <p:sldLayoutId id="2147483659"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86102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1.xml"/><Relationship Id="rId7" Type="http://schemas.openxmlformats.org/officeDocument/2006/relationships/image" Target="../media/image2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9.png"/><Relationship Id="rId4" Type="http://schemas.openxmlformats.org/officeDocument/2006/relationships/notesSlide" Target="../notesSlides/notesSlide11.xml"/><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9.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1.xml"/><Relationship Id="rId7" Type="http://schemas.openxmlformats.org/officeDocument/2006/relationships/image" Target="../media/image30.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9.png"/><Relationship Id="rId5" Type="http://schemas.openxmlformats.org/officeDocument/2006/relationships/notesSlide" Target="../notesSlides/notesSlide14.xml"/><Relationship Id="rId10" Type="http://schemas.openxmlformats.org/officeDocument/2006/relationships/image" Target="../media/image9.png"/><Relationship Id="rId4" Type="http://schemas.openxmlformats.org/officeDocument/2006/relationships/slideLayout" Target="../slideLayouts/slideLayout1.xml"/><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slideLayout" Target="../slideLayouts/slideLayout10.xml"/><Relationship Id="rId1" Type="http://schemas.openxmlformats.org/officeDocument/2006/relationships/tags" Target="../tags/tag2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6.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1.xml"/><Relationship Id="rId10" Type="http://schemas.openxmlformats.org/officeDocument/2006/relationships/image" Target="../media/image9.png"/><Relationship Id="rId4" Type="http://schemas.openxmlformats.org/officeDocument/2006/relationships/tags" Target="../tags/tag4.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8.xml"/><Relationship Id="rId7"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10" Type="http://schemas.openxmlformats.org/officeDocument/2006/relationships/image" Target="../media/image9.png"/><Relationship Id="rId4" Type="http://schemas.openxmlformats.org/officeDocument/2006/relationships/tags" Target="../tags/tag9.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3A86B"/>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9A81FC-F0A1-4D31-964D-B7BADA28E089}"/>
              </a:ext>
            </a:extLst>
          </p:cNvPr>
          <p:cNvSpPr/>
          <p:nvPr/>
        </p:nvSpPr>
        <p:spPr>
          <a:xfrm>
            <a:off x="247650" y="274321"/>
            <a:ext cx="11696700" cy="6343650"/>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pic>
        <p:nvPicPr>
          <p:cNvPr id="5" name="图片 4">
            <a:extLst>
              <a:ext uri="{FF2B5EF4-FFF2-40B4-BE49-F238E27FC236}">
                <a16:creationId xmlns:a16="http://schemas.microsoft.com/office/drawing/2014/main" id="{A14E732A-FA10-45C9-8B6A-A732C9E68A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140" y="365761"/>
            <a:ext cx="11521770" cy="6137910"/>
          </a:xfrm>
          <a:prstGeom prst="rect">
            <a:avLst/>
          </a:prstGeom>
        </p:spPr>
      </p:pic>
      <p:pic>
        <p:nvPicPr>
          <p:cNvPr id="16" name="图片 15">
            <a:extLst>
              <a:ext uri="{FF2B5EF4-FFF2-40B4-BE49-F238E27FC236}">
                <a16:creationId xmlns:a16="http://schemas.microsoft.com/office/drawing/2014/main" id="{DBA10B61-6AC2-471D-8DC5-CA6E326A4A8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0316" y="-80008"/>
            <a:ext cx="4651076" cy="6583679"/>
          </a:xfrm>
          <a:prstGeom prst="rect">
            <a:avLst/>
          </a:prstGeom>
        </p:spPr>
      </p:pic>
      <p:pic>
        <p:nvPicPr>
          <p:cNvPr id="40" name="图片 39">
            <a:extLst>
              <a:ext uri="{FF2B5EF4-FFF2-40B4-BE49-F238E27FC236}">
                <a16:creationId xmlns:a16="http://schemas.microsoft.com/office/drawing/2014/main" id="{7F93519C-76A0-43FF-9161-DFC6C0C6DE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9610699">
            <a:off x="7405559" y="3291218"/>
            <a:ext cx="1644825" cy="1319921"/>
          </a:xfrm>
          <a:prstGeom prst="rect">
            <a:avLst/>
          </a:prstGeom>
        </p:spPr>
      </p:pic>
      <p:sp>
        <p:nvSpPr>
          <p:cNvPr id="45" name="文本框 44">
            <a:extLst>
              <a:ext uri="{FF2B5EF4-FFF2-40B4-BE49-F238E27FC236}">
                <a16:creationId xmlns:a16="http://schemas.microsoft.com/office/drawing/2014/main" id="{19B31122-3BCA-4895-863C-B7D86CF8B78F}"/>
              </a:ext>
            </a:extLst>
          </p:cNvPr>
          <p:cNvSpPr txBox="1"/>
          <p:nvPr/>
        </p:nvSpPr>
        <p:spPr>
          <a:xfrm rot="16200000">
            <a:off x="8790401" y="2866105"/>
            <a:ext cx="677108" cy="4704522"/>
          </a:xfrm>
          <a:prstGeom prst="rect">
            <a:avLst/>
          </a:prstGeom>
          <a:noFill/>
        </p:spPr>
        <p:txBody>
          <a:bodyPr vert="eaVert" wrap="square" rtlCol="0">
            <a:spAutoFit/>
          </a:bodyPr>
          <a:lstStyle/>
          <a:p>
            <a:r>
              <a:rPr lang="en-US" altLang="zh-CN" sz="3200" dirty="0" err="1">
                <a:solidFill>
                  <a:srgbClr val="996633"/>
                </a:solidFill>
                <a:latin typeface="Times New Roman" panose="02020603050405020304" pitchFamily="18" charset="0"/>
                <a:ea typeface="华文新魏"/>
                <a:cs typeface="Times New Roman" panose="02020603050405020304" pitchFamily="18" charset="0"/>
                <a:sym typeface="Arial"/>
              </a:rPr>
              <a:t>Trích</a:t>
            </a:r>
            <a:r>
              <a:rPr lang="en-US" altLang="zh-CN" sz="3200" dirty="0">
                <a:solidFill>
                  <a:srgbClr val="996633"/>
                </a:solidFill>
                <a:latin typeface="Times New Roman" panose="02020603050405020304" pitchFamily="18" charset="0"/>
                <a:ea typeface="华文新魏"/>
                <a:cs typeface="Times New Roman" panose="02020603050405020304" pitchFamily="18" charset="0"/>
                <a:sym typeface="Arial"/>
              </a:rPr>
              <a:t>: TRUYỆN KIỀU</a:t>
            </a:r>
            <a:endParaRPr lang="zh-CN" altLang="en-US" sz="3200" dirty="0">
              <a:solidFill>
                <a:srgbClr val="996633"/>
              </a:solidFill>
              <a:latin typeface="Times New Roman" panose="02020603050405020304" pitchFamily="18" charset="0"/>
              <a:ea typeface="华文新魏"/>
              <a:cs typeface="Times New Roman" panose="02020603050405020304" pitchFamily="18" charset="0"/>
              <a:sym typeface="Arial"/>
            </a:endParaRPr>
          </a:p>
        </p:txBody>
      </p:sp>
      <p:sp>
        <p:nvSpPr>
          <p:cNvPr id="48" name="文本框 47">
            <a:extLst>
              <a:ext uri="{FF2B5EF4-FFF2-40B4-BE49-F238E27FC236}">
                <a16:creationId xmlns:a16="http://schemas.microsoft.com/office/drawing/2014/main" id="{ADB64069-06A4-4AF4-A2F5-DF5609E196BA}"/>
              </a:ext>
            </a:extLst>
          </p:cNvPr>
          <p:cNvSpPr txBox="1"/>
          <p:nvPr/>
        </p:nvSpPr>
        <p:spPr>
          <a:xfrm>
            <a:off x="3680071" y="1744522"/>
            <a:ext cx="5533851" cy="1446550"/>
          </a:xfrm>
          <a:prstGeom prst="rect">
            <a:avLst/>
          </a:prstGeom>
          <a:noFill/>
        </p:spPr>
        <p:txBody>
          <a:bodyPr wrap="square" rtlCol="0">
            <a:spAutoFit/>
          </a:bodyPr>
          <a:lstStyle>
            <a:defPPr>
              <a:defRPr lang="zh-CN"/>
            </a:defPPr>
            <a:lvl1pPr>
              <a:defRPr sz="4800">
                <a:latin typeface="汉仪雪君体简" panose="02010600000101010101" pitchFamily="2" charset="-122"/>
                <a:ea typeface="汉仪雪君体简" panose="02010600000101010101" pitchFamily="2" charset="-122"/>
              </a:defRPr>
            </a:lvl1pPr>
          </a:lstStyle>
          <a:p>
            <a:pPr algn="ctr"/>
            <a:r>
              <a:rPr lang="en-US" altLang="zh-CN" sz="4400" b="1" dirty="0">
                <a:solidFill>
                  <a:srgbClr val="002060"/>
                </a:solidFill>
                <a:latin typeface="Times New Roman" panose="02020603050405020304" pitchFamily="18" charset="0"/>
                <a:ea typeface="华文新魏"/>
                <a:cs typeface="Times New Roman" panose="02020603050405020304" pitchFamily="18" charset="0"/>
                <a:sym typeface="Arial"/>
              </a:rPr>
              <a:t>THÚY KIỀU </a:t>
            </a:r>
          </a:p>
          <a:p>
            <a:pPr algn="ctr"/>
            <a:r>
              <a:rPr lang="en-US" altLang="zh-CN" sz="4400" b="1" dirty="0">
                <a:solidFill>
                  <a:srgbClr val="002060"/>
                </a:solidFill>
                <a:latin typeface="Times New Roman" panose="02020603050405020304" pitchFamily="18" charset="0"/>
                <a:ea typeface="华文新魏"/>
                <a:cs typeface="Times New Roman" panose="02020603050405020304" pitchFamily="18" charset="0"/>
                <a:sym typeface="Arial"/>
              </a:rPr>
              <a:t>BÁO ÂN, BÁO OÁN </a:t>
            </a:r>
            <a:endParaRPr lang="zh-CN" altLang="en-US" sz="4400" b="1" dirty="0">
              <a:solidFill>
                <a:srgbClr val="002060"/>
              </a:solidFill>
              <a:latin typeface="Times New Roman" panose="02020603050405020304" pitchFamily="18" charset="0"/>
              <a:ea typeface="华文新魏"/>
              <a:cs typeface="Times New Roman" panose="02020603050405020304" pitchFamily="18" charset="0"/>
              <a:sym typeface="Arial"/>
            </a:endParaRPr>
          </a:p>
        </p:txBody>
      </p:sp>
      <p:pic>
        <p:nvPicPr>
          <p:cNvPr id="52" name="图片 51">
            <a:extLst>
              <a:ext uri="{FF2B5EF4-FFF2-40B4-BE49-F238E27FC236}">
                <a16:creationId xmlns:a16="http://schemas.microsoft.com/office/drawing/2014/main" id="{F24B185C-CE42-496C-BC7E-1E7E31814BB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28922"/>
          <a:stretch/>
        </p:blipFill>
        <p:spPr>
          <a:xfrm>
            <a:off x="7220281" y="-237530"/>
            <a:ext cx="4651075" cy="5875020"/>
          </a:xfrm>
          <a:prstGeom prst="rect">
            <a:avLst/>
          </a:prstGeom>
        </p:spPr>
      </p:pic>
      <p:sp>
        <p:nvSpPr>
          <p:cNvPr id="2" name="矩形 1">
            <a:extLst>
              <a:ext uri="{FF2B5EF4-FFF2-40B4-BE49-F238E27FC236}">
                <a16:creationId xmlns:a16="http://schemas.microsoft.com/office/drawing/2014/main" id="{06A14BC0-8B39-4074-9A06-79053F46A366}"/>
              </a:ext>
            </a:extLst>
          </p:cNvPr>
          <p:cNvSpPr/>
          <p:nvPr/>
        </p:nvSpPr>
        <p:spPr>
          <a:xfrm rot="16200000">
            <a:off x="10303414" y="4760326"/>
            <a:ext cx="622927" cy="1754326"/>
          </a:xfrm>
          <a:prstGeom prst="rect">
            <a:avLst/>
          </a:prstGeom>
        </p:spPr>
        <p:txBody>
          <a:bodyPr vert="eaVert">
            <a:spAutoFit/>
          </a:bodyPr>
          <a:lstStyle/>
          <a:p>
            <a:pPr>
              <a:lnSpc>
                <a:spcPct val="120000"/>
              </a:lnSpc>
            </a:pPr>
            <a:r>
              <a:rPr lang="en-US" altLang="zh-CN" sz="2600" dirty="0" err="1">
                <a:solidFill>
                  <a:schemeClr val="tx1">
                    <a:lumMod val="65000"/>
                    <a:lumOff val="35000"/>
                  </a:schemeClr>
                </a:solidFill>
                <a:latin typeface="Times New Roman" panose="02020603050405020304" pitchFamily="18" charset="0"/>
                <a:ea typeface="华文新魏"/>
                <a:cs typeface="Times New Roman" panose="02020603050405020304" pitchFamily="18" charset="0"/>
                <a:sym typeface="Arial"/>
              </a:rPr>
              <a:t>Nguyễn</a:t>
            </a:r>
            <a:r>
              <a:rPr lang="en-US" altLang="zh-CN" sz="2600" dirty="0">
                <a:solidFill>
                  <a:schemeClr val="tx1">
                    <a:lumMod val="65000"/>
                    <a:lumOff val="35000"/>
                  </a:schemeClr>
                </a:solidFill>
                <a:latin typeface="Times New Roman" panose="02020603050405020304" pitchFamily="18" charset="0"/>
                <a:ea typeface="华文新魏"/>
                <a:cs typeface="Times New Roman" panose="02020603050405020304" pitchFamily="18" charset="0"/>
                <a:sym typeface="Arial"/>
              </a:rPr>
              <a:t> Du</a:t>
            </a:r>
          </a:p>
        </p:txBody>
      </p:sp>
      <p:pic>
        <p:nvPicPr>
          <p:cNvPr id="1030" name="Picture 6" descr="http://img.hb.aicdn.com/cf5a41d813b042a3fd68d417f1fb30f5b794d38e22e39-54YbKD">
            <a:extLst>
              <a:ext uri="{FF2B5EF4-FFF2-40B4-BE49-F238E27FC236}">
                <a16:creationId xmlns:a16="http://schemas.microsoft.com/office/drawing/2014/main" id="{251B0DE3-8040-448B-9CF5-FCC73AF5E6E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686324" y="3716029"/>
            <a:ext cx="630755" cy="1231297"/>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B7DAA777-ED60-4AED-AF2B-444E326D5C65}"/>
              </a:ext>
            </a:extLst>
          </p:cNvPr>
          <p:cNvSpPr txBox="1"/>
          <p:nvPr/>
        </p:nvSpPr>
        <p:spPr>
          <a:xfrm>
            <a:off x="6712828" y="3848834"/>
            <a:ext cx="430887" cy="1080168"/>
          </a:xfrm>
          <a:prstGeom prst="rect">
            <a:avLst/>
          </a:prstGeom>
        </p:spPr>
        <p:txBody>
          <a:bodyPr vert="eaVert" wrap="square">
            <a:spAutoFit/>
          </a:bodyPr>
          <a:lstStyle>
            <a:defPPr>
              <a:defRPr lang="zh-CN"/>
            </a:defPPr>
            <a:lvl1pPr>
              <a:defRPr sz="1600">
                <a:solidFill>
                  <a:schemeClr val="tx1">
                    <a:lumMod val="65000"/>
                    <a:lumOff val="35000"/>
                  </a:schemeClr>
                </a:solidFill>
                <a:latin typeface="汉仪小隶书简" panose="02010609000101010101" pitchFamily="49" charset="-122"/>
                <a:ea typeface="汉仪小隶书简" panose="02010609000101010101" pitchFamily="49" charset="-122"/>
              </a:defRPr>
            </a:lvl1pPr>
          </a:lstStyle>
          <a:p>
            <a:r>
              <a:rPr lang="zh-CN" altLang="en-US" dirty="0">
                <a:solidFill>
                  <a:schemeClr val="bg1"/>
                </a:solidFill>
                <a:latin typeface="Arial"/>
                <a:ea typeface="华文新魏"/>
                <a:sym typeface="Arial"/>
              </a:rPr>
              <a:t>部门名称</a:t>
            </a:r>
          </a:p>
        </p:txBody>
      </p:sp>
      <p:sp>
        <p:nvSpPr>
          <p:cNvPr id="4" name="矩形 3">
            <a:extLst>
              <a:ext uri="{FF2B5EF4-FFF2-40B4-BE49-F238E27FC236}">
                <a16:creationId xmlns:a16="http://schemas.microsoft.com/office/drawing/2014/main" id="{B46A4516-6164-43DB-852C-C4C533F95915}"/>
              </a:ext>
            </a:extLst>
          </p:cNvPr>
          <p:cNvSpPr/>
          <p:nvPr/>
        </p:nvSpPr>
        <p:spPr>
          <a:xfrm>
            <a:off x="331140" y="365761"/>
            <a:ext cx="11529720" cy="6137910"/>
          </a:xfrm>
          <a:prstGeom prst="rect">
            <a:avLst/>
          </a:prstGeom>
          <a:noFill/>
          <a:ln w="19050">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Tree>
    <p:extLst>
      <p:ext uri="{BB962C8B-B14F-4D97-AF65-F5344CB8AC3E}">
        <p14:creationId xmlns:p14="http://schemas.microsoft.com/office/powerpoint/2010/main" val="2811613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1000" fill="hold"/>
                                        <p:tgtEl>
                                          <p:spTgt spid="52"/>
                                        </p:tgtEl>
                                        <p:attrNameLst>
                                          <p:attrName>ppt_x</p:attrName>
                                        </p:attrNameLst>
                                      </p:cBhvr>
                                      <p:tavLst>
                                        <p:tav tm="0">
                                          <p:val>
                                            <p:strVal val="#ppt_x"/>
                                          </p:val>
                                        </p:tav>
                                        <p:tav tm="100000">
                                          <p:val>
                                            <p:strVal val="#ppt_x"/>
                                          </p:val>
                                        </p:tav>
                                      </p:tavLst>
                                    </p:anim>
                                    <p:anim calcmode="lin" valueType="num">
                                      <p:cBhvr additive="base">
                                        <p:cTn id="13" dur="1000" fill="hold"/>
                                        <p:tgtEl>
                                          <p:spTgt spid="5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3A86B"/>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9A81FC-F0A1-4D31-964D-B7BADA28E089}"/>
              </a:ext>
            </a:extLst>
          </p:cNvPr>
          <p:cNvSpPr/>
          <p:nvPr/>
        </p:nvSpPr>
        <p:spPr>
          <a:xfrm>
            <a:off x="247650" y="274321"/>
            <a:ext cx="11696700" cy="6343650"/>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pic>
        <p:nvPicPr>
          <p:cNvPr id="17" name="图片 16">
            <a:extLst>
              <a:ext uri="{FF2B5EF4-FFF2-40B4-BE49-F238E27FC236}">
                <a16:creationId xmlns:a16="http://schemas.microsoft.com/office/drawing/2014/main" id="{08140F89-F4A5-42FF-AD18-887C950BCD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272673" y="354329"/>
            <a:ext cx="3588187" cy="6137910"/>
          </a:xfrm>
          <a:prstGeom prst="rect">
            <a:avLst/>
          </a:prstGeom>
        </p:spPr>
      </p:pic>
      <p:sp>
        <p:nvSpPr>
          <p:cNvPr id="18" name="矩形 17">
            <a:extLst>
              <a:ext uri="{FF2B5EF4-FFF2-40B4-BE49-F238E27FC236}">
                <a16:creationId xmlns:a16="http://schemas.microsoft.com/office/drawing/2014/main" id="{A547B1C2-58CF-4E93-9B42-AD369A50DCB2}"/>
              </a:ext>
            </a:extLst>
          </p:cNvPr>
          <p:cNvSpPr/>
          <p:nvPr/>
        </p:nvSpPr>
        <p:spPr>
          <a:xfrm rot="16200000">
            <a:off x="4507017" y="-2335327"/>
            <a:ext cx="553998" cy="7841289"/>
          </a:xfrm>
          <a:prstGeom prst="rect">
            <a:avLst/>
          </a:prstGeom>
        </p:spPr>
        <p:txBody>
          <a:bodyPr vert="eaVert" wrap="square">
            <a:spAutoFit/>
          </a:bodyPr>
          <a:lstStyle/>
          <a:p>
            <a:pPr algn="just">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Nôm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bát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5" name="矩形 74">
            <a:extLst>
              <a:ext uri="{FF2B5EF4-FFF2-40B4-BE49-F238E27FC236}">
                <a16:creationId xmlns:a16="http://schemas.microsoft.com/office/drawing/2014/main" id="{9AB8946F-6B31-4877-898A-6A7F4FA6D19B}"/>
              </a:ext>
            </a:extLst>
          </p:cNvPr>
          <p:cNvSpPr/>
          <p:nvPr/>
        </p:nvSpPr>
        <p:spPr>
          <a:xfrm>
            <a:off x="1460468" y="586051"/>
            <a:ext cx="7841287" cy="523220"/>
          </a:xfrm>
          <a:prstGeom prst="rect">
            <a:avLst/>
          </a:prstGeom>
          <a:noFill/>
        </p:spPr>
        <p:txBody>
          <a:bodyPr wrap="square" rtlCol="0">
            <a:spAutoFit/>
          </a:bodyPr>
          <a:lstStyle/>
          <a:p>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Một</a:t>
            </a:r>
            <a:r>
              <a:rPr lang="en-US"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số</a:t>
            </a:r>
            <a:r>
              <a:rPr lang="en-US"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đặc</a:t>
            </a:r>
            <a:r>
              <a:rPr lang="en-US"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điểm</a:t>
            </a:r>
            <a:r>
              <a:rPr lang="en-US"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của</a:t>
            </a:r>
            <a:r>
              <a:rPr lang="en-US"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truyện</a:t>
            </a:r>
            <a:r>
              <a:rPr lang="en-US"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th</a:t>
            </a:r>
            <a:r>
              <a:rPr lang="vi-VN"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ơ</a:t>
            </a:r>
            <a:r>
              <a:rPr lang="en-US"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Nôm</a:t>
            </a:r>
            <a:r>
              <a:rPr lang="en-US"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qua </a:t>
            </a:r>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văn</a:t>
            </a:r>
            <a:r>
              <a:rPr lang="en-US"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bản</a:t>
            </a:r>
            <a:endParaRPr lang="zh-CN" altLang="en-US"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endParaRPr>
          </a:p>
        </p:txBody>
      </p:sp>
      <p:grpSp>
        <p:nvGrpSpPr>
          <p:cNvPr id="8" name="组合 7">
            <a:extLst>
              <a:ext uri="{FF2B5EF4-FFF2-40B4-BE49-F238E27FC236}">
                <a16:creationId xmlns:a16="http://schemas.microsoft.com/office/drawing/2014/main" id="{7CA8FC44-F250-4B05-9C2B-6BE9052C1020}"/>
              </a:ext>
            </a:extLst>
          </p:cNvPr>
          <p:cNvGrpSpPr/>
          <p:nvPr/>
        </p:nvGrpSpPr>
        <p:grpSpPr>
          <a:xfrm>
            <a:off x="594854" y="630059"/>
            <a:ext cx="866497" cy="671985"/>
            <a:chOff x="4252300" y="2212933"/>
            <a:chExt cx="866497" cy="671985"/>
          </a:xfrm>
        </p:grpSpPr>
        <p:grpSp>
          <p:nvGrpSpPr>
            <p:cNvPr id="9" name="组合 8">
              <a:extLst>
                <a:ext uri="{FF2B5EF4-FFF2-40B4-BE49-F238E27FC236}">
                  <a16:creationId xmlns:a16="http://schemas.microsoft.com/office/drawing/2014/main" id="{19848B0F-521E-4DBA-886D-3B7115D04A3B}"/>
                </a:ext>
              </a:extLst>
            </p:cNvPr>
            <p:cNvGrpSpPr/>
            <p:nvPr/>
          </p:nvGrpSpPr>
          <p:grpSpPr>
            <a:xfrm>
              <a:off x="4252300" y="2212933"/>
              <a:ext cx="671985" cy="671985"/>
              <a:chOff x="5604208" y="1960359"/>
              <a:chExt cx="1370605" cy="1370605"/>
            </a:xfrm>
          </p:grpSpPr>
          <p:grpSp>
            <p:nvGrpSpPr>
              <p:cNvPr id="11" name="组合 10">
                <a:extLst>
                  <a:ext uri="{FF2B5EF4-FFF2-40B4-BE49-F238E27FC236}">
                    <a16:creationId xmlns:a16="http://schemas.microsoft.com/office/drawing/2014/main" id="{05991AD7-D908-4ABB-A06F-744A477B7D30}"/>
                  </a:ext>
                </a:extLst>
              </p:cNvPr>
              <p:cNvGrpSpPr/>
              <p:nvPr/>
            </p:nvGrpSpPr>
            <p:grpSpPr>
              <a:xfrm>
                <a:off x="5604208" y="1960359"/>
                <a:ext cx="1370605" cy="1370605"/>
                <a:chOff x="5604208" y="1960359"/>
                <a:chExt cx="1370605" cy="1370605"/>
              </a:xfrm>
            </p:grpSpPr>
            <p:sp>
              <p:nvSpPr>
                <p:cNvPr id="14" name="矩形 13">
                  <a:extLst>
                    <a:ext uri="{FF2B5EF4-FFF2-40B4-BE49-F238E27FC236}">
                      <a16:creationId xmlns:a16="http://schemas.microsoft.com/office/drawing/2014/main" id="{A7DC90B8-6D22-427F-A00D-E55C12D59A6C}"/>
                    </a:ext>
                  </a:extLst>
                </p:cNvPr>
                <p:cNvSpPr/>
                <p:nvPr/>
              </p:nvSpPr>
              <p:spPr>
                <a:xfrm rot="18840962">
                  <a:off x="5604208" y="1960359"/>
                  <a:ext cx="1370605" cy="1370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15" name="矩形 14">
                  <a:extLst>
                    <a:ext uri="{FF2B5EF4-FFF2-40B4-BE49-F238E27FC236}">
                      <a16:creationId xmlns:a16="http://schemas.microsoft.com/office/drawing/2014/main" id="{3580D1B7-8D2B-44EE-8000-4905BC91B7F8}"/>
                    </a:ext>
                  </a:extLst>
                </p:cNvPr>
                <p:cNvSpPr/>
                <p:nvPr/>
              </p:nvSpPr>
              <p:spPr>
                <a:xfrm rot="2684074">
                  <a:off x="5716981" y="2071013"/>
                  <a:ext cx="1149298" cy="11492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13" name="PA_图片 2">
                <a:extLst>
                  <a:ext uri="{FF2B5EF4-FFF2-40B4-BE49-F238E27FC236}">
                    <a16:creationId xmlns:a16="http://schemas.microsoft.com/office/drawing/2014/main" id="{0DAA1EF7-16B6-493E-A4F1-16776F1FF876}"/>
                  </a:ext>
                </a:extLst>
              </p:cNvPr>
              <p:cNvSpPr/>
              <p:nvPr>
                <p:custDataLst>
                  <p:tags r:id="rId1"/>
                </p:custDataLst>
              </p:nvPr>
            </p:nvSpPr>
            <p:spPr>
              <a:xfrm>
                <a:off x="5744409" y="2119289"/>
                <a:ext cx="1214973" cy="1031695"/>
              </a:xfrm>
              <a:custGeom>
                <a:avLst/>
                <a:gdLst/>
                <a:ahLst/>
                <a:cxnLst/>
                <a:rect l="0" t="0" r="0" b="0"/>
                <a:pathLst>
                  <a:path w="1214973" h="1031695">
                    <a:moveTo>
                      <a:pt x="0" y="0"/>
                    </a:moveTo>
                    <a:lnTo>
                      <a:pt x="1214972" y="0"/>
                    </a:lnTo>
                    <a:lnTo>
                      <a:pt x="1214972" y="1031694"/>
                    </a:lnTo>
                    <a:lnTo>
                      <a:pt x="0" y="1031694"/>
                    </a:lnTo>
                    <a:close/>
                  </a:path>
                </a:pathLst>
              </a:custGeom>
              <a:blipFill dpi="0" rotWithShape="1">
                <a:blip r:embed="rId5" cstate="screen">
                  <a:alphaModFix amt="35000"/>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10" name="文本框 9">
              <a:extLst>
                <a:ext uri="{FF2B5EF4-FFF2-40B4-BE49-F238E27FC236}">
                  <a16:creationId xmlns:a16="http://schemas.microsoft.com/office/drawing/2014/main" id="{E26D08B1-0D3E-4AD5-BC25-1F776E81D471}"/>
                </a:ext>
              </a:extLst>
            </p:cNvPr>
            <p:cNvSpPr txBox="1"/>
            <p:nvPr/>
          </p:nvSpPr>
          <p:spPr>
            <a:xfrm>
              <a:off x="4366758" y="2277634"/>
              <a:ext cx="752039" cy="523220"/>
            </a:xfrm>
            <a:prstGeom prst="rect">
              <a:avLst/>
            </a:prstGeom>
            <a:noFill/>
          </p:spPr>
          <p:txBody>
            <a:bodyPr wrap="square" rtlCol="0">
              <a:spAutoFit/>
            </a:bodyPr>
            <a:lstStyle/>
            <a:p>
              <a:r>
                <a:rPr lang="en-US" altLang="zh-CN" sz="2800" dirty="0">
                  <a:solidFill>
                    <a:schemeClr val="bg1"/>
                  </a:solidFill>
                  <a:latin typeface="Arial"/>
                  <a:ea typeface="华文新魏"/>
                  <a:sym typeface="Arial"/>
                </a:rPr>
                <a:t>1</a:t>
              </a:r>
              <a:endParaRPr lang="zh-CN" altLang="en-US" sz="2800" dirty="0">
                <a:solidFill>
                  <a:schemeClr val="bg1"/>
                </a:solidFill>
                <a:latin typeface="Arial"/>
                <a:ea typeface="华文新魏"/>
                <a:sym typeface="Arial"/>
              </a:endParaRPr>
            </a:p>
          </p:txBody>
        </p:sp>
      </p:grpSp>
      <p:sp>
        <p:nvSpPr>
          <p:cNvPr id="22" name="矩形 21">
            <a:extLst>
              <a:ext uri="{FF2B5EF4-FFF2-40B4-BE49-F238E27FC236}">
                <a16:creationId xmlns:a16="http://schemas.microsoft.com/office/drawing/2014/main" id="{E8B1DBA9-3177-403E-88FB-14E546E6F556}"/>
              </a:ext>
            </a:extLst>
          </p:cNvPr>
          <p:cNvSpPr/>
          <p:nvPr/>
        </p:nvSpPr>
        <p:spPr>
          <a:xfrm>
            <a:off x="331140" y="365761"/>
            <a:ext cx="11529720" cy="6137910"/>
          </a:xfrm>
          <a:prstGeom prst="rect">
            <a:avLst/>
          </a:prstGeom>
          <a:noFill/>
          <a:ln w="19050">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pic>
        <p:nvPicPr>
          <p:cNvPr id="12" name="Picture 11">
            <a:extLst>
              <a:ext uri="{FF2B5EF4-FFF2-40B4-BE49-F238E27FC236}">
                <a16:creationId xmlns:a16="http://schemas.microsoft.com/office/drawing/2014/main" id="{05BFAE50-BB62-4DAD-8A50-43E4AAA79519}"/>
              </a:ext>
            </a:extLst>
          </p:cNvPr>
          <p:cNvPicPr>
            <a:picLocks noChangeAspect="1"/>
          </p:cNvPicPr>
          <p:nvPr/>
        </p:nvPicPr>
        <p:blipFill>
          <a:blip r:embed="rId6"/>
          <a:stretch>
            <a:fillRect/>
          </a:stretch>
        </p:blipFill>
        <p:spPr>
          <a:xfrm>
            <a:off x="862859" y="3740413"/>
            <a:ext cx="6681178" cy="2626631"/>
          </a:xfrm>
          <a:prstGeom prst="rect">
            <a:avLst/>
          </a:prstGeom>
        </p:spPr>
      </p:pic>
      <p:sp>
        <p:nvSpPr>
          <p:cNvPr id="30" name="矩形 17">
            <a:extLst>
              <a:ext uri="{FF2B5EF4-FFF2-40B4-BE49-F238E27FC236}">
                <a16:creationId xmlns:a16="http://schemas.microsoft.com/office/drawing/2014/main" id="{CDF28766-96BE-4208-B714-FE9E6AC70483}"/>
              </a:ext>
            </a:extLst>
          </p:cNvPr>
          <p:cNvSpPr/>
          <p:nvPr/>
        </p:nvSpPr>
        <p:spPr>
          <a:xfrm rot="16200000">
            <a:off x="3365045" y="-763140"/>
            <a:ext cx="1790234" cy="6988272"/>
          </a:xfrm>
          <a:prstGeom prst="rect">
            <a:avLst/>
          </a:prstGeom>
        </p:spPr>
        <p:txBody>
          <a:bodyPr vert="eaVert" wrap="square">
            <a:spAutoFit/>
          </a:bodyPr>
          <a:lstStyle/>
          <a:p>
            <a:pPr algn="just">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gặp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gỡ</a:t>
            </a:r>
            <a:r>
              <a:rPr lang="en-US" sz="2400" dirty="0">
                <a:latin typeface="Times New Roman" panose="02020603050405020304" pitchFamily="18" charset="0"/>
                <a:ea typeface="Calibri" panose="020F0502020204030204" pitchFamily="34" charset="0"/>
                <a:cs typeface="Times New Roman" panose="02020603050405020304" pitchFamily="18" charset="0"/>
              </a:rPr>
              <a:t> -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(ở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hiền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gặp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lành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49217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1000"/>
                                        <p:tgtEl>
                                          <p:spTgt spid="75"/>
                                        </p:tgtEl>
                                      </p:cBhvr>
                                    </p:animEffect>
                                    <p:anim calcmode="lin" valueType="num">
                                      <p:cBhvr>
                                        <p:cTn id="19" dur="1000" fill="hold"/>
                                        <p:tgtEl>
                                          <p:spTgt spid="75"/>
                                        </p:tgtEl>
                                        <p:attrNameLst>
                                          <p:attrName>ppt_x</p:attrName>
                                        </p:attrNameLst>
                                      </p:cBhvr>
                                      <p:tavLst>
                                        <p:tav tm="0">
                                          <p:val>
                                            <p:strVal val="#ppt_x"/>
                                          </p:val>
                                        </p:tav>
                                        <p:tav tm="100000">
                                          <p:val>
                                            <p:strVal val="#ppt_x"/>
                                          </p:val>
                                        </p:tav>
                                      </p:tavLst>
                                    </p:anim>
                                    <p:anim calcmode="lin" valueType="num">
                                      <p:cBhvr>
                                        <p:cTn id="20"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75"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3A86B"/>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9A81FC-F0A1-4D31-964D-B7BADA28E089}"/>
              </a:ext>
            </a:extLst>
          </p:cNvPr>
          <p:cNvSpPr/>
          <p:nvPr/>
        </p:nvSpPr>
        <p:spPr>
          <a:xfrm>
            <a:off x="247650" y="274321"/>
            <a:ext cx="11696700" cy="6343650"/>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nvGrpSpPr>
          <p:cNvPr id="43" name="组合 42">
            <a:extLst>
              <a:ext uri="{FF2B5EF4-FFF2-40B4-BE49-F238E27FC236}">
                <a16:creationId xmlns:a16="http://schemas.microsoft.com/office/drawing/2014/main" id="{9E722219-CF25-4917-8CE8-463399EB69FD}"/>
              </a:ext>
            </a:extLst>
          </p:cNvPr>
          <p:cNvGrpSpPr/>
          <p:nvPr/>
        </p:nvGrpSpPr>
        <p:grpSpPr>
          <a:xfrm>
            <a:off x="508782" y="1887504"/>
            <a:ext cx="6209421" cy="4255072"/>
            <a:chOff x="533448" y="2025560"/>
            <a:chExt cx="6209421" cy="4255072"/>
          </a:xfrm>
        </p:grpSpPr>
        <p:sp>
          <p:nvSpPr>
            <p:cNvPr id="42" name="矩形 41">
              <a:extLst>
                <a:ext uri="{FF2B5EF4-FFF2-40B4-BE49-F238E27FC236}">
                  <a16:creationId xmlns:a16="http://schemas.microsoft.com/office/drawing/2014/main" id="{50CB5228-9715-4573-89C8-371876A214C5}"/>
                </a:ext>
              </a:extLst>
            </p:cNvPr>
            <p:cNvSpPr/>
            <p:nvPr/>
          </p:nvSpPr>
          <p:spPr>
            <a:xfrm>
              <a:off x="533448" y="2025560"/>
              <a:ext cx="6209421" cy="4255072"/>
            </a:xfrm>
            <a:prstGeom prst="rect">
              <a:avLst/>
            </a:prstGeom>
            <a:solidFill>
              <a:srgbClr val="F4F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32" name="PA_图片 4">
              <a:extLst>
                <a:ext uri="{FF2B5EF4-FFF2-40B4-BE49-F238E27FC236}">
                  <a16:creationId xmlns:a16="http://schemas.microsoft.com/office/drawing/2014/main" id="{89C274BA-F6F6-400F-A84D-40133D16FC5A}"/>
                </a:ext>
              </a:extLst>
            </p:cNvPr>
            <p:cNvSpPr/>
            <p:nvPr>
              <p:custDataLst>
                <p:tags r:id="rId2"/>
              </p:custDataLst>
            </p:nvPr>
          </p:nvSpPr>
          <p:spPr>
            <a:xfrm>
              <a:off x="533448" y="2042566"/>
              <a:ext cx="6198967" cy="4238066"/>
            </a:xfrm>
            <a:custGeom>
              <a:avLst/>
              <a:gdLst/>
              <a:ahLst/>
              <a:cxnLst/>
              <a:rect l="0" t="0" r="0" b="0"/>
              <a:pathLst>
                <a:path w="6198967" h="4238066">
                  <a:moveTo>
                    <a:pt x="0" y="0"/>
                  </a:moveTo>
                  <a:lnTo>
                    <a:pt x="6198966" y="0"/>
                  </a:lnTo>
                  <a:lnTo>
                    <a:pt x="6198966" y="4238065"/>
                  </a:lnTo>
                  <a:lnTo>
                    <a:pt x="0" y="4238065"/>
                  </a:lnTo>
                  <a:close/>
                </a:path>
              </a:pathLst>
            </a:custGeom>
            <a:blipFill dpi="0" rotWithShape="1">
              <a:blip r:embed="rId5">
                <a:alphaModFix amt="17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pic>
        <p:nvPicPr>
          <p:cNvPr id="9" name="图片 8">
            <a:extLst>
              <a:ext uri="{FF2B5EF4-FFF2-40B4-BE49-F238E27FC236}">
                <a16:creationId xmlns:a16="http://schemas.microsoft.com/office/drawing/2014/main" id="{47BC7BD8-67D5-4DB8-B56D-7BF46761E4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81850" y="365761"/>
            <a:ext cx="4479010" cy="6149342"/>
          </a:xfrm>
          <a:prstGeom prst="rect">
            <a:avLst/>
          </a:prstGeom>
        </p:spPr>
      </p:pic>
      <p:pic>
        <p:nvPicPr>
          <p:cNvPr id="3074" name="Picture 2" descr="http://img.hb.aicdn.com/9cf8673b431908a667d9c5ff3d03e752b6108f26104d3-78uizE">
            <a:extLst>
              <a:ext uri="{FF2B5EF4-FFF2-40B4-BE49-F238E27FC236}">
                <a16:creationId xmlns:a16="http://schemas.microsoft.com/office/drawing/2014/main" id="{DDF2CE9B-B6CC-492D-939B-24CE69D2E02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98107" y="1939698"/>
            <a:ext cx="1523681" cy="4295849"/>
          </a:xfrm>
          <a:prstGeom prst="rect">
            <a:avLst/>
          </a:prstGeom>
          <a:noFill/>
          <a:extLst>
            <a:ext uri="{909E8E84-426E-40DD-AFC4-6F175D3DCCD1}">
              <a14:hiddenFill xmlns:a14="http://schemas.microsoft.com/office/drawing/2010/main">
                <a:solidFill>
                  <a:srgbClr val="FFFFFF"/>
                </a:solidFill>
              </a14:hiddenFill>
            </a:ext>
          </a:extLst>
        </p:spPr>
      </p:pic>
      <p:sp>
        <p:nvSpPr>
          <p:cNvPr id="34" name="文本框 33">
            <a:extLst>
              <a:ext uri="{FF2B5EF4-FFF2-40B4-BE49-F238E27FC236}">
                <a16:creationId xmlns:a16="http://schemas.microsoft.com/office/drawing/2014/main" id="{439DBF95-850F-427F-8F45-017A9A870B20}"/>
              </a:ext>
            </a:extLst>
          </p:cNvPr>
          <p:cNvSpPr txBox="1"/>
          <p:nvPr/>
        </p:nvSpPr>
        <p:spPr>
          <a:xfrm>
            <a:off x="5998108" y="3013928"/>
            <a:ext cx="1440190" cy="2084225"/>
          </a:xfrm>
          <a:prstGeom prst="rect">
            <a:avLst/>
          </a:prstGeom>
          <a:noFill/>
        </p:spPr>
        <p:txBody>
          <a:bodyPr wrap="square" rtlCol="0">
            <a:spAutoFit/>
          </a:bodyPr>
          <a:lstStyle>
            <a:defPPr>
              <a:defRPr lang="zh-CN"/>
            </a:defPPr>
            <a:lvl1pPr>
              <a:defRPr sz="2800">
                <a:solidFill>
                  <a:schemeClr val="tx1">
                    <a:lumMod val="75000"/>
                    <a:lumOff val="25000"/>
                  </a:schemeClr>
                </a:solidFill>
                <a:latin typeface="汉仪雪君体简" panose="02010600000101010101" pitchFamily="2" charset="-122"/>
                <a:ea typeface="汉仪雪君体简" panose="02010600000101010101" pitchFamily="2" charset="-122"/>
              </a:defRPr>
            </a:lvl1pPr>
          </a:lstStyle>
          <a:p>
            <a:pPr algn="ctr">
              <a:lnSpc>
                <a:spcPct val="150000"/>
              </a:lnSpc>
            </a:pPr>
            <a:r>
              <a:rPr lang="en-US" altLang="zh-CN" sz="3000" dirty="0" err="1">
                <a:solidFill>
                  <a:srgbClr val="404040"/>
                </a:solidFill>
                <a:latin typeface="Arial"/>
                <a:ea typeface="华文新魏"/>
                <a:sym typeface="Arial"/>
              </a:rPr>
              <a:t>Nội</a:t>
            </a:r>
            <a:r>
              <a:rPr lang="en-US" altLang="zh-CN" sz="3000" dirty="0">
                <a:solidFill>
                  <a:srgbClr val="404040"/>
                </a:solidFill>
                <a:latin typeface="Arial"/>
                <a:ea typeface="华文新魏"/>
                <a:sym typeface="Arial"/>
              </a:rPr>
              <a:t> </a:t>
            </a:r>
            <a:r>
              <a:rPr lang="en-US" altLang="zh-CN" sz="3000" dirty="0" err="1">
                <a:solidFill>
                  <a:srgbClr val="404040"/>
                </a:solidFill>
                <a:latin typeface="Arial"/>
                <a:ea typeface="华文新魏"/>
                <a:sym typeface="Arial"/>
              </a:rPr>
              <a:t>dụng</a:t>
            </a:r>
            <a:r>
              <a:rPr lang="en-US" altLang="zh-CN" sz="3000" dirty="0">
                <a:solidFill>
                  <a:srgbClr val="404040"/>
                </a:solidFill>
                <a:latin typeface="Arial"/>
                <a:ea typeface="华文新魏"/>
                <a:sym typeface="Arial"/>
              </a:rPr>
              <a:t> </a:t>
            </a:r>
            <a:r>
              <a:rPr lang="en-US" altLang="zh-CN" sz="3000" dirty="0" err="1">
                <a:solidFill>
                  <a:srgbClr val="404040"/>
                </a:solidFill>
                <a:latin typeface="Arial"/>
                <a:ea typeface="华文新魏"/>
                <a:sym typeface="Arial"/>
              </a:rPr>
              <a:t>truyện</a:t>
            </a:r>
            <a:endParaRPr lang="zh-CN" altLang="en-US" sz="3000" dirty="0">
              <a:solidFill>
                <a:srgbClr val="404040"/>
              </a:solidFill>
              <a:latin typeface="Arial"/>
              <a:ea typeface="华文新魏"/>
              <a:sym typeface="Arial"/>
            </a:endParaRPr>
          </a:p>
        </p:txBody>
      </p:sp>
      <p:sp>
        <p:nvSpPr>
          <p:cNvPr id="41" name="矩形 40">
            <a:extLst>
              <a:ext uri="{FF2B5EF4-FFF2-40B4-BE49-F238E27FC236}">
                <a16:creationId xmlns:a16="http://schemas.microsoft.com/office/drawing/2014/main" id="{60A6FF6C-4A7C-4A18-81BB-4773E3F19FC4}"/>
              </a:ext>
            </a:extLst>
          </p:cNvPr>
          <p:cNvSpPr/>
          <p:nvPr/>
        </p:nvSpPr>
        <p:spPr>
          <a:xfrm rot="16200000">
            <a:off x="2951196" y="2589889"/>
            <a:ext cx="3139321" cy="2787521"/>
          </a:xfrm>
          <a:prstGeom prst="rect">
            <a:avLst/>
          </a:prstGeom>
        </p:spPr>
        <p:txBody>
          <a:bodyPr vert="eaVert" wrap="square">
            <a:spAutoFit/>
          </a:bodyPr>
          <a:lstStyle/>
          <a:p>
            <a:pPr algn="just"/>
            <a:r>
              <a:rPr lang="en-US" sz="24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oán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bồi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Thúy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oán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khác</a:t>
            </a:r>
            <a:r>
              <a:rPr lang="zh-CN" altLang="en-US" sz="2400" dirty="0">
                <a:solidFill>
                  <a:schemeClr val="tx1">
                    <a:lumMod val="50000"/>
                    <a:lumOff val="50000"/>
                  </a:schemeClr>
                </a:solidFill>
                <a:latin typeface="Times New Roman" panose="02020603050405020304" pitchFamily="18" charset="0"/>
                <a:ea typeface="华文新魏"/>
                <a:cs typeface="Times New Roman" panose="02020603050405020304" pitchFamily="18" charset="0"/>
                <a:sym typeface="Arial"/>
              </a:rPr>
              <a:t>。</a:t>
            </a:r>
          </a:p>
        </p:txBody>
      </p:sp>
      <p:sp>
        <p:nvSpPr>
          <p:cNvPr id="22" name="矩形 21">
            <a:extLst>
              <a:ext uri="{FF2B5EF4-FFF2-40B4-BE49-F238E27FC236}">
                <a16:creationId xmlns:a16="http://schemas.microsoft.com/office/drawing/2014/main" id="{E8B1DBA9-3177-403E-88FB-14E546E6F556}"/>
              </a:ext>
            </a:extLst>
          </p:cNvPr>
          <p:cNvSpPr/>
          <p:nvPr/>
        </p:nvSpPr>
        <p:spPr>
          <a:xfrm>
            <a:off x="331140" y="365761"/>
            <a:ext cx="11529720" cy="6137910"/>
          </a:xfrm>
          <a:prstGeom prst="rect">
            <a:avLst/>
          </a:prstGeom>
          <a:noFill/>
          <a:ln w="19050">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nvGrpSpPr>
          <p:cNvPr id="49" name="组合 48">
            <a:extLst>
              <a:ext uri="{FF2B5EF4-FFF2-40B4-BE49-F238E27FC236}">
                <a16:creationId xmlns:a16="http://schemas.microsoft.com/office/drawing/2014/main" id="{3CCF44E3-AAFE-449D-BBA6-8D96E834E752}"/>
              </a:ext>
            </a:extLst>
          </p:cNvPr>
          <p:cNvGrpSpPr/>
          <p:nvPr/>
        </p:nvGrpSpPr>
        <p:grpSpPr>
          <a:xfrm>
            <a:off x="331140" y="2514275"/>
            <a:ext cx="3248015" cy="2902038"/>
            <a:chOff x="791238" y="2881817"/>
            <a:chExt cx="3248015" cy="2902038"/>
          </a:xfrm>
        </p:grpSpPr>
        <p:sp>
          <p:nvSpPr>
            <p:cNvPr id="47" name="椭圆 46">
              <a:extLst>
                <a:ext uri="{FF2B5EF4-FFF2-40B4-BE49-F238E27FC236}">
                  <a16:creationId xmlns:a16="http://schemas.microsoft.com/office/drawing/2014/main" id="{877327DA-25C0-46FF-82D2-B3E784F80250}"/>
                </a:ext>
              </a:extLst>
            </p:cNvPr>
            <p:cNvSpPr/>
            <p:nvPr/>
          </p:nvSpPr>
          <p:spPr>
            <a:xfrm>
              <a:off x="1378008" y="3329143"/>
              <a:ext cx="1896020" cy="1896020"/>
            </a:xfrm>
            <a:prstGeom prst="ellipse">
              <a:avLst/>
            </a:prstGeom>
            <a:blipFill>
              <a:blip r:embed="rId8"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pic>
          <p:nvPicPr>
            <p:cNvPr id="45" name="图片 44">
              <a:extLst>
                <a:ext uri="{FF2B5EF4-FFF2-40B4-BE49-F238E27FC236}">
                  <a16:creationId xmlns:a16="http://schemas.microsoft.com/office/drawing/2014/main" id="{99E5F2C3-699E-45C0-A3B0-890B425FC78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1238" y="2881817"/>
              <a:ext cx="3248015" cy="2902038"/>
            </a:xfrm>
            <a:prstGeom prst="rect">
              <a:avLst/>
            </a:prstGeom>
          </p:spPr>
        </p:pic>
      </p:grpSp>
      <p:sp>
        <p:nvSpPr>
          <p:cNvPr id="46" name="矩形 45">
            <a:extLst>
              <a:ext uri="{FF2B5EF4-FFF2-40B4-BE49-F238E27FC236}">
                <a16:creationId xmlns:a16="http://schemas.microsoft.com/office/drawing/2014/main" id="{12CB6878-7CE3-4C0E-88B0-AB7446B73274}"/>
              </a:ext>
            </a:extLst>
          </p:cNvPr>
          <p:cNvSpPr/>
          <p:nvPr/>
        </p:nvSpPr>
        <p:spPr>
          <a:xfrm>
            <a:off x="1434067" y="664967"/>
            <a:ext cx="5273681" cy="584775"/>
          </a:xfrm>
          <a:prstGeom prst="rect">
            <a:avLst/>
          </a:prstGeom>
          <a:noFill/>
        </p:spPr>
        <p:txBody>
          <a:bodyPr wrap="square" rtlCol="0">
            <a:spAutoFit/>
          </a:bodyPr>
          <a:lstStyle/>
          <a:p>
            <a:r>
              <a:rPr lang="en-US" altLang="zh-CN" sz="32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Cốt</a:t>
            </a:r>
            <a:r>
              <a:rPr lang="en-US" altLang="zh-CN" sz="32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32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truyện</a:t>
            </a:r>
            <a:r>
              <a:rPr lang="en-US" altLang="zh-CN" sz="32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32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nội</a:t>
            </a:r>
            <a:r>
              <a:rPr lang="en-US" altLang="zh-CN" sz="32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dung </a:t>
            </a:r>
            <a:r>
              <a:rPr lang="en-US" altLang="zh-CN" sz="32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truyện</a:t>
            </a:r>
            <a:endParaRPr lang="zh-CN" altLang="en-US" sz="32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endParaRPr>
          </a:p>
        </p:txBody>
      </p:sp>
      <p:grpSp>
        <p:nvGrpSpPr>
          <p:cNvPr id="50" name="组合 49">
            <a:extLst>
              <a:ext uri="{FF2B5EF4-FFF2-40B4-BE49-F238E27FC236}">
                <a16:creationId xmlns:a16="http://schemas.microsoft.com/office/drawing/2014/main" id="{C2E83274-B205-4A0E-8584-08212A0B1CAE}"/>
              </a:ext>
            </a:extLst>
          </p:cNvPr>
          <p:cNvGrpSpPr/>
          <p:nvPr/>
        </p:nvGrpSpPr>
        <p:grpSpPr>
          <a:xfrm>
            <a:off x="639505" y="637503"/>
            <a:ext cx="820777" cy="671985"/>
            <a:chOff x="4252300" y="2212933"/>
            <a:chExt cx="820777" cy="671985"/>
          </a:xfrm>
        </p:grpSpPr>
        <p:grpSp>
          <p:nvGrpSpPr>
            <p:cNvPr id="51" name="组合 50">
              <a:extLst>
                <a:ext uri="{FF2B5EF4-FFF2-40B4-BE49-F238E27FC236}">
                  <a16:creationId xmlns:a16="http://schemas.microsoft.com/office/drawing/2014/main" id="{4E592C67-9738-4373-8120-88D3C0986D6A}"/>
                </a:ext>
              </a:extLst>
            </p:cNvPr>
            <p:cNvGrpSpPr/>
            <p:nvPr/>
          </p:nvGrpSpPr>
          <p:grpSpPr>
            <a:xfrm>
              <a:off x="4252300" y="2212933"/>
              <a:ext cx="671985" cy="671985"/>
              <a:chOff x="5604208" y="1960359"/>
              <a:chExt cx="1370605" cy="1370605"/>
            </a:xfrm>
          </p:grpSpPr>
          <p:grpSp>
            <p:nvGrpSpPr>
              <p:cNvPr id="53" name="组合 52">
                <a:extLst>
                  <a:ext uri="{FF2B5EF4-FFF2-40B4-BE49-F238E27FC236}">
                    <a16:creationId xmlns:a16="http://schemas.microsoft.com/office/drawing/2014/main" id="{02574918-CE7B-4209-AF3A-34228AA60F93}"/>
                  </a:ext>
                </a:extLst>
              </p:cNvPr>
              <p:cNvGrpSpPr/>
              <p:nvPr/>
            </p:nvGrpSpPr>
            <p:grpSpPr>
              <a:xfrm>
                <a:off x="5604208" y="1960359"/>
                <a:ext cx="1370605" cy="1370605"/>
                <a:chOff x="5604208" y="1960359"/>
                <a:chExt cx="1370605" cy="1370605"/>
              </a:xfrm>
            </p:grpSpPr>
            <p:sp>
              <p:nvSpPr>
                <p:cNvPr id="55" name="矩形 54">
                  <a:extLst>
                    <a:ext uri="{FF2B5EF4-FFF2-40B4-BE49-F238E27FC236}">
                      <a16:creationId xmlns:a16="http://schemas.microsoft.com/office/drawing/2014/main" id="{C6A21A6E-909D-4D4F-A16D-50C387F86B63}"/>
                    </a:ext>
                  </a:extLst>
                </p:cNvPr>
                <p:cNvSpPr/>
                <p:nvPr/>
              </p:nvSpPr>
              <p:spPr>
                <a:xfrm rot="18840962">
                  <a:off x="5604208" y="1960359"/>
                  <a:ext cx="1370605" cy="1370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56" name="矩形 55">
                  <a:extLst>
                    <a:ext uri="{FF2B5EF4-FFF2-40B4-BE49-F238E27FC236}">
                      <a16:creationId xmlns:a16="http://schemas.microsoft.com/office/drawing/2014/main" id="{C80A25D3-FB7F-4A50-846D-AF0CF9E0728B}"/>
                    </a:ext>
                  </a:extLst>
                </p:cNvPr>
                <p:cNvSpPr/>
                <p:nvPr/>
              </p:nvSpPr>
              <p:spPr>
                <a:xfrm rot="2684074">
                  <a:off x="5716981" y="2071013"/>
                  <a:ext cx="1149298" cy="11492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54" name="PA_图片 2">
                <a:extLst>
                  <a:ext uri="{FF2B5EF4-FFF2-40B4-BE49-F238E27FC236}">
                    <a16:creationId xmlns:a16="http://schemas.microsoft.com/office/drawing/2014/main" id="{E1058818-7D8F-4F0A-B3C1-E85A430D3FED}"/>
                  </a:ext>
                </a:extLst>
              </p:cNvPr>
              <p:cNvSpPr/>
              <p:nvPr>
                <p:custDataLst>
                  <p:tags r:id="rId1"/>
                </p:custDataLst>
              </p:nvPr>
            </p:nvSpPr>
            <p:spPr>
              <a:xfrm>
                <a:off x="5744409" y="2119289"/>
                <a:ext cx="1214973" cy="1031695"/>
              </a:xfrm>
              <a:custGeom>
                <a:avLst/>
                <a:gdLst/>
                <a:ahLst/>
                <a:cxnLst/>
                <a:rect l="0" t="0" r="0" b="0"/>
                <a:pathLst>
                  <a:path w="1214973" h="1031695">
                    <a:moveTo>
                      <a:pt x="0" y="0"/>
                    </a:moveTo>
                    <a:lnTo>
                      <a:pt x="1214972" y="0"/>
                    </a:lnTo>
                    <a:lnTo>
                      <a:pt x="1214972" y="1031694"/>
                    </a:lnTo>
                    <a:lnTo>
                      <a:pt x="0" y="1031694"/>
                    </a:lnTo>
                    <a:close/>
                  </a:path>
                </a:pathLst>
              </a:custGeom>
              <a:blipFill dpi="0" rotWithShape="1">
                <a:blip r:embed="rId10" cstate="screen">
                  <a:alphaModFix amt="35000"/>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52" name="文本框 51">
              <a:extLst>
                <a:ext uri="{FF2B5EF4-FFF2-40B4-BE49-F238E27FC236}">
                  <a16:creationId xmlns:a16="http://schemas.microsoft.com/office/drawing/2014/main" id="{B65B7809-9F50-436A-B4D4-8C24C3424299}"/>
                </a:ext>
              </a:extLst>
            </p:cNvPr>
            <p:cNvSpPr txBox="1"/>
            <p:nvPr/>
          </p:nvSpPr>
          <p:spPr>
            <a:xfrm>
              <a:off x="4425576" y="2213716"/>
              <a:ext cx="647501" cy="523220"/>
            </a:xfrm>
            <a:prstGeom prst="rect">
              <a:avLst/>
            </a:prstGeom>
            <a:noFill/>
          </p:spPr>
          <p:txBody>
            <a:bodyPr wrap="square" rtlCol="0">
              <a:spAutoFit/>
            </a:bodyPr>
            <a:lstStyle/>
            <a:p>
              <a:r>
                <a:rPr lang="en-US" altLang="zh-CN" sz="2800" dirty="0">
                  <a:solidFill>
                    <a:schemeClr val="bg1"/>
                  </a:solidFill>
                  <a:latin typeface="Arial"/>
                  <a:ea typeface="华文新魏"/>
                  <a:sym typeface="Arial"/>
                </a:rPr>
                <a:t>b</a:t>
              </a:r>
              <a:endParaRPr lang="zh-CN" altLang="en-US" sz="2800" dirty="0">
                <a:solidFill>
                  <a:schemeClr val="bg1"/>
                </a:solidFill>
                <a:latin typeface="Arial"/>
                <a:ea typeface="华文新魏"/>
                <a:sym typeface="Arial"/>
              </a:endParaRPr>
            </a:p>
          </p:txBody>
        </p:sp>
      </p:grpSp>
    </p:spTree>
    <p:extLst>
      <p:ext uri="{BB962C8B-B14F-4D97-AF65-F5344CB8AC3E}">
        <p14:creationId xmlns:p14="http://schemas.microsoft.com/office/powerpoint/2010/main" val="392568154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1000"/>
                                        <p:tgtEl>
                                          <p:spTgt spid="49"/>
                                        </p:tgtEl>
                                      </p:cBhvr>
                                    </p:animEffect>
                                    <p:anim calcmode="lin" valueType="num">
                                      <p:cBhvr>
                                        <p:cTn id="30" dur="1000" fill="hold"/>
                                        <p:tgtEl>
                                          <p:spTgt spid="49"/>
                                        </p:tgtEl>
                                        <p:attrNameLst>
                                          <p:attrName>ppt_x</p:attrName>
                                        </p:attrNameLst>
                                      </p:cBhvr>
                                      <p:tavLst>
                                        <p:tav tm="0">
                                          <p:val>
                                            <p:strVal val="#ppt_x"/>
                                          </p:val>
                                        </p:tav>
                                        <p:tav tm="100000">
                                          <p:val>
                                            <p:strVal val="#ppt_x"/>
                                          </p:val>
                                        </p:tav>
                                      </p:tavLst>
                                    </p:anim>
                                    <p:anim calcmode="lin" valueType="num">
                                      <p:cBhvr>
                                        <p:cTn id="31" dur="1000" fill="hold"/>
                                        <p:tgtEl>
                                          <p:spTgt spid="4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1000"/>
                                        <p:tgtEl>
                                          <p:spTgt spid="43"/>
                                        </p:tgtEl>
                                      </p:cBhvr>
                                    </p:animEffect>
                                    <p:anim calcmode="lin" valueType="num">
                                      <p:cBhvr>
                                        <p:cTn id="35" dur="1000" fill="hold"/>
                                        <p:tgtEl>
                                          <p:spTgt spid="43"/>
                                        </p:tgtEl>
                                        <p:attrNameLst>
                                          <p:attrName>ppt_x</p:attrName>
                                        </p:attrNameLst>
                                      </p:cBhvr>
                                      <p:tavLst>
                                        <p:tav tm="0">
                                          <p:val>
                                            <p:strVal val="#ppt_x"/>
                                          </p:val>
                                        </p:tav>
                                        <p:tav tm="100000">
                                          <p:val>
                                            <p:strVal val="#ppt_x"/>
                                          </p:val>
                                        </p:tav>
                                      </p:tavLst>
                                    </p:anim>
                                    <p:anim calcmode="lin" valueType="num">
                                      <p:cBhvr>
                                        <p:cTn id="36" dur="1000" fill="hold"/>
                                        <p:tgtEl>
                                          <p:spTgt spid="43"/>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animEffect transition="in" filter="fade">
                                      <p:cBhvr>
                                        <p:cTn id="47" dur="1000"/>
                                        <p:tgtEl>
                                          <p:spTgt spid="3074"/>
                                        </p:tgtEl>
                                      </p:cBhvr>
                                    </p:animEffect>
                                    <p:anim calcmode="lin" valueType="num">
                                      <p:cBhvr>
                                        <p:cTn id="48" dur="1000" fill="hold"/>
                                        <p:tgtEl>
                                          <p:spTgt spid="3074"/>
                                        </p:tgtEl>
                                        <p:attrNameLst>
                                          <p:attrName>ppt_x</p:attrName>
                                        </p:attrNameLst>
                                      </p:cBhvr>
                                      <p:tavLst>
                                        <p:tav tm="0">
                                          <p:val>
                                            <p:strVal val="#ppt_x"/>
                                          </p:val>
                                        </p:tav>
                                        <p:tav tm="100000">
                                          <p:val>
                                            <p:strVal val="#ppt_x"/>
                                          </p:val>
                                        </p:tav>
                                      </p:tavLst>
                                    </p:anim>
                                    <p:anim calcmode="lin" valueType="num">
                                      <p:cBhvr>
                                        <p:cTn id="49" dur="1000" fill="hold"/>
                                        <p:tgtEl>
                                          <p:spTgt spid="307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4" grpId="0"/>
      <p:bldP spid="41"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3A86B"/>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9A81FC-F0A1-4D31-964D-B7BADA28E089}"/>
              </a:ext>
            </a:extLst>
          </p:cNvPr>
          <p:cNvSpPr/>
          <p:nvPr/>
        </p:nvSpPr>
        <p:spPr>
          <a:xfrm>
            <a:off x="247650" y="274321"/>
            <a:ext cx="11696700" cy="6343650"/>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pic>
        <p:nvPicPr>
          <p:cNvPr id="20" name="图片 19">
            <a:extLst>
              <a:ext uri="{FF2B5EF4-FFF2-40B4-BE49-F238E27FC236}">
                <a16:creationId xmlns:a16="http://schemas.microsoft.com/office/drawing/2014/main" id="{06DEFBA7-876C-477D-A45C-873CF8A6B2E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00888" y="3407588"/>
            <a:ext cx="3869959" cy="3084652"/>
          </a:xfrm>
          <a:prstGeom prst="rect">
            <a:avLst/>
          </a:prstGeom>
        </p:spPr>
      </p:pic>
      <p:sp>
        <p:nvSpPr>
          <p:cNvPr id="22" name="矩形 21">
            <a:extLst>
              <a:ext uri="{FF2B5EF4-FFF2-40B4-BE49-F238E27FC236}">
                <a16:creationId xmlns:a16="http://schemas.microsoft.com/office/drawing/2014/main" id="{E8B1DBA9-3177-403E-88FB-14E546E6F556}"/>
              </a:ext>
            </a:extLst>
          </p:cNvPr>
          <p:cNvSpPr/>
          <p:nvPr/>
        </p:nvSpPr>
        <p:spPr>
          <a:xfrm>
            <a:off x="331140" y="365761"/>
            <a:ext cx="11529720" cy="6137910"/>
          </a:xfrm>
          <a:prstGeom prst="rect">
            <a:avLst/>
          </a:prstGeom>
          <a:noFill/>
          <a:ln w="19050">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nvGrpSpPr>
          <p:cNvPr id="46" name="组合 45">
            <a:extLst>
              <a:ext uri="{FF2B5EF4-FFF2-40B4-BE49-F238E27FC236}">
                <a16:creationId xmlns:a16="http://schemas.microsoft.com/office/drawing/2014/main" id="{647461FC-5683-41B7-9DD4-3C4ACB5475FE}"/>
              </a:ext>
            </a:extLst>
          </p:cNvPr>
          <p:cNvGrpSpPr/>
          <p:nvPr/>
        </p:nvGrpSpPr>
        <p:grpSpPr>
          <a:xfrm rot="5400000">
            <a:off x="4047113" y="791701"/>
            <a:ext cx="4096850" cy="5314251"/>
            <a:chOff x="7892309" y="1918051"/>
            <a:chExt cx="2325944" cy="3017111"/>
          </a:xfrm>
        </p:grpSpPr>
        <p:sp>
          <p:nvSpPr>
            <p:cNvPr id="48" name="矩形 47">
              <a:extLst>
                <a:ext uri="{FF2B5EF4-FFF2-40B4-BE49-F238E27FC236}">
                  <a16:creationId xmlns:a16="http://schemas.microsoft.com/office/drawing/2014/main" id="{6D6B11FF-3AA4-4BA7-ACD6-8CE3E27FA243}"/>
                </a:ext>
              </a:extLst>
            </p:cNvPr>
            <p:cNvSpPr/>
            <p:nvPr/>
          </p:nvSpPr>
          <p:spPr>
            <a:xfrm rot="2700950">
              <a:off x="7892309" y="2271743"/>
              <a:ext cx="2325944" cy="2325944"/>
            </a:xfrm>
            <a:prstGeom prst="rect">
              <a:avLst/>
            </a:prstGeom>
            <a:no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49" name="矩形 48">
              <a:extLst>
                <a:ext uri="{FF2B5EF4-FFF2-40B4-BE49-F238E27FC236}">
                  <a16:creationId xmlns:a16="http://schemas.microsoft.com/office/drawing/2014/main" id="{6D293001-583D-4182-9813-AAF6A649B899}"/>
                </a:ext>
              </a:extLst>
            </p:cNvPr>
            <p:cNvSpPr/>
            <p:nvPr/>
          </p:nvSpPr>
          <p:spPr>
            <a:xfrm rot="5400000">
              <a:off x="8001072" y="2366084"/>
              <a:ext cx="2137262" cy="2137262"/>
            </a:xfrm>
            <a:prstGeom prst="rect">
              <a:avLst/>
            </a:prstGeom>
            <a:noFill/>
            <a:ln w="12700">
              <a:gradFill flip="none" rotWithShape="1">
                <a:gsLst>
                  <a:gs pos="0">
                    <a:srgbClr val="960000"/>
                  </a:gs>
                  <a:gs pos="27000">
                    <a:srgbClr val="C47677">
                      <a:alpha val="0"/>
                    </a:srgbClr>
                  </a:gs>
                  <a:gs pos="77000">
                    <a:srgbClr val="960000">
                      <a:alpha val="0"/>
                    </a:srgbClr>
                  </a:gs>
                  <a:gs pos="100000">
                    <a:srgbClr val="960000"/>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50" name="矩形 49">
              <a:extLst>
                <a:ext uri="{FF2B5EF4-FFF2-40B4-BE49-F238E27FC236}">
                  <a16:creationId xmlns:a16="http://schemas.microsoft.com/office/drawing/2014/main" id="{DB0428A1-5F2C-46F1-A509-76F6F1DC8CBA}"/>
                </a:ext>
              </a:extLst>
            </p:cNvPr>
            <p:cNvSpPr/>
            <p:nvPr/>
          </p:nvSpPr>
          <p:spPr>
            <a:xfrm rot="2560959">
              <a:off x="8950130" y="1918051"/>
              <a:ext cx="210299" cy="210299"/>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51" name="矩形 50">
              <a:extLst>
                <a:ext uri="{FF2B5EF4-FFF2-40B4-BE49-F238E27FC236}">
                  <a16:creationId xmlns:a16="http://schemas.microsoft.com/office/drawing/2014/main" id="{86DCF9A4-6979-4B16-8960-8F47480AB3E7}"/>
                </a:ext>
              </a:extLst>
            </p:cNvPr>
            <p:cNvSpPr/>
            <p:nvPr/>
          </p:nvSpPr>
          <p:spPr>
            <a:xfrm rot="2560959">
              <a:off x="8950997" y="4724863"/>
              <a:ext cx="210299" cy="210299"/>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52" name="矩形 51">
              <a:extLst>
                <a:ext uri="{FF2B5EF4-FFF2-40B4-BE49-F238E27FC236}">
                  <a16:creationId xmlns:a16="http://schemas.microsoft.com/office/drawing/2014/main" id="{786B9F05-E1AF-49FD-8F93-79E05E411C82}"/>
                </a:ext>
              </a:extLst>
            </p:cNvPr>
            <p:cNvSpPr/>
            <p:nvPr/>
          </p:nvSpPr>
          <p:spPr>
            <a:xfrm>
              <a:off x="8077132" y="2442144"/>
              <a:ext cx="1997776" cy="1997776"/>
            </a:xfrm>
            <a:prstGeom prst="rect">
              <a:avLst/>
            </a:prstGeom>
            <a:noFill/>
            <a:ln w="12700">
              <a:gradFill flip="none" rotWithShape="1">
                <a:gsLst>
                  <a:gs pos="0">
                    <a:srgbClr val="960000"/>
                  </a:gs>
                  <a:gs pos="27000">
                    <a:srgbClr val="C47677">
                      <a:alpha val="0"/>
                    </a:srgbClr>
                  </a:gs>
                  <a:gs pos="77000">
                    <a:srgbClr val="960000">
                      <a:alpha val="0"/>
                    </a:srgbClr>
                  </a:gs>
                  <a:gs pos="100000">
                    <a:srgbClr val="960000"/>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56" name="矩形 55">
            <a:extLst>
              <a:ext uri="{FF2B5EF4-FFF2-40B4-BE49-F238E27FC236}">
                <a16:creationId xmlns:a16="http://schemas.microsoft.com/office/drawing/2014/main" id="{5EF33F75-D120-4CC2-B4DE-4488C245844F}"/>
              </a:ext>
            </a:extLst>
          </p:cNvPr>
          <p:cNvSpPr/>
          <p:nvPr/>
        </p:nvSpPr>
        <p:spPr>
          <a:xfrm rot="8100950">
            <a:off x="4098410" y="1481655"/>
            <a:ext cx="3965689" cy="3965689"/>
          </a:xfrm>
          <a:prstGeom prst="rect">
            <a:avLst/>
          </a:prstGeom>
          <a:noFill/>
          <a:ln w="9525">
            <a:solidFill>
              <a:srgbClr val="96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pic>
        <p:nvPicPr>
          <p:cNvPr id="13" name="图片 12">
            <a:extLst>
              <a:ext uri="{FF2B5EF4-FFF2-40B4-BE49-F238E27FC236}">
                <a16:creationId xmlns:a16="http://schemas.microsoft.com/office/drawing/2014/main" id="{D91F9ED5-98C1-43DF-A7CD-F977D2EDA7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2691" y="1538226"/>
            <a:ext cx="4773056" cy="4915930"/>
          </a:xfrm>
          <a:prstGeom prst="rect">
            <a:avLst/>
          </a:prstGeom>
        </p:spPr>
      </p:pic>
      <p:grpSp>
        <p:nvGrpSpPr>
          <p:cNvPr id="69" name="组合 68">
            <a:extLst>
              <a:ext uri="{FF2B5EF4-FFF2-40B4-BE49-F238E27FC236}">
                <a16:creationId xmlns:a16="http://schemas.microsoft.com/office/drawing/2014/main" id="{F282A2DB-8B98-4A64-A2C1-D9C2557CA618}"/>
              </a:ext>
            </a:extLst>
          </p:cNvPr>
          <p:cNvGrpSpPr/>
          <p:nvPr/>
        </p:nvGrpSpPr>
        <p:grpSpPr>
          <a:xfrm flipH="1">
            <a:off x="8997137" y="3209230"/>
            <a:ext cx="2343045" cy="438149"/>
            <a:chOff x="2410412" y="564243"/>
            <a:chExt cx="2343045" cy="438149"/>
          </a:xfrm>
        </p:grpSpPr>
        <p:grpSp>
          <p:nvGrpSpPr>
            <p:cNvPr id="70" name="组合 69">
              <a:extLst>
                <a:ext uri="{FF2B5EF4-FFF2-40B4-BE49-F238E27FC236}">
                  <a16:creationId xmlns:a16="http://schemas.microsoft.com/office/drawing/2014/main" id="{1E0EBCCA-8585-4A24-820E-9B314328E06B}"/>
                </a:ext>
              </a:extLst>
            </p:cNvPr>
            <p:cNvGrpSpPr/>
            <p:nvPr/>
          </p:nvGrpSpPr>
          <p:grpSpPr>
            <a:xfrm>
              <a:off x="4442590" y="564243"/>
              <a:ext cx="310867" cy="438149"/>
              <a:chOff x="3978587" y="2419351"/>
              <a:chExt cx="310867" cy="438149"/>
            </a:xfrm>
          </p:grpSpPr>
          <p:sp>
            <p:nvSpPr>
              <p:cNvPr id="72" name="任意多边形: 形状 71">
                <a:extLst>
                  <a:ext uri="{FF2B5EF4-FFF2-40B4-BE49-F238E27FC236}">
                    <a16:creationId xmlns:a16="http://schemas.microsoft.com/office/drawing/2014/main" id="{24BA1C0A-8951-44C1-9FBC-73CBB8B87E98}"/>
                  </a:ext>
                </a:extLst>
              </p:cNvPr>
              <p:cNvSpPr/>
              <p:nvPr/>
            </p:nvSpPr>
            <p:spPr>
              <a:xfrm>
                <a:off x="3978874" y="2419351"/>
                <a:ext cx="307411" cy="200025"/>
              </a:xfrm>
              <a:custGeom>
                <a:avLst/>
                <a:gdLst>
                  <a:gd name="connsiteX0" fmla="*/ 307405 w 307411"/>
                  <a:gd name="connsiteY0" fmla="*/ 0 h 200025"/>
                  <a:gd name="connsiteX1" fmla="*/ 307405 w 307411"/>
                  <a:gd name="connsiteY1" fmla="*/ 127000 h 200025"/>
                  <a:gd name="connsiteX2" fmla="*/ 307411 w 307411"/>
                  <a:gd name="connsiteY2" fmla="*/ 127640 h 200025"/>
                  <a:gd name="connsiteX3" fmla="*/ 273506 w 307411"/>
                  <a:gd name="connsiteY3" fmla="*/ 134485 h 200025"/>
                  <a:gd name="connsiteX4" fmla="*/ 219613 w 307411"/>
                  <a:gd name="connsiteY4" fmla="*/ 193926 h 200025"/>
                  <a:gd name="connsiteX5" fmla="*/ 218691 w 307411"/>
                  <a:gd name="connsiteY5" fmla="*/ 200025 h 200025"/>
                  <a:gd name="connsiteX6" fmla="*/ 0 w 307411"/>
                  <a:gd name="connsiteY6" fmla="*/ 200025 h 200025"/>
                  <a:gd name="connsiteX7" fmla="*/ 1663 w 307411"/>
                  <a:gd name="connsiteY7" fmla="*/ 192137 h 200025"/>
                  <a:gd name="connsiteX8" fmla="*/ 21655 w 307411"/>
                  <a:gd name="connsiteY8" fmla="*/ 158750 h 200025"/>
                  <a:gd name="connsiteX9" fmla="*/ 307405 w 307411"/>
                  <a:gd name="connsiteY9"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11" h="200025">
                    <a:moveTo>
                      <a:pt x="307405" y="0"/>
                    </a:moveTo>
                    <a:cubicBezTo>
                      <a:pt x="307405" y="42333"/>
                      <a:pt x="306876" y="53975"/>
                      <a:pt x="307405" y="127000"/>
                    </a:cubicBezTo>
                    <a:lnTo>
                      <a:pt x="307411" y="127640"/>
                    </a:lnTo>
                    <a:lnTo>
                      <a:pt x="273506" y="134485"/>
                    </a:lnTo>
                    <a:cubicBezTo>
                      <a:pt x="247866" y="145330"/>
                      <a:pt x="227963" y="167083"/>
                      <a:pt x="219613" y="193926"/>
                    </a:cubicBezTo>
                    <a:lnTo>
                      <a:pt x="218691" y="200025"/>
                    </a:lnTo>
                    <a:lnTo>
                      <a:pt x="0" y="200025"/>
                    </a:lnTo>
                    <a:lnTo>
                      <a:pt x="1663" y="192137"/>
                    </a:lnTo>
                    <a:cubicBezTo>
                      <a:pt x="6045" y="181306"/>
                      <a:pt x="12659" y="170127"/>
                      <a:pt x="21655" y="158750"/>
                    </a:cubicBezTo>
                    <a:cubicBezTo>
                      <a:pt x="142305" y="143933"/>
                      <a:pt x="250255" y="91017"/>
                      <a:pt x="307405" y="0"/>
                    </a:cubicBezTo>
                    <a:close/>
                  </a:path>
                </a:pathLst>
              </a:custGeom>
              <a:no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73" name="任意多边形: 形状 72">
                <a:extLst>
                  <a:ext uri="{FF2B5EF4-FFF2-40B4-BE49-F238E27FC236}">
                    <a16:creationId xmlns:a16="http://schemas.microsoft.com/office/drawing/2014/main" id="{7CAE9432-40A0-44D6-84EF-6B654FB99A44}"/>
                  </a:ext>
                </a:extLst>
              </p:cNvPr>
              <p:cNvSpPr/>
              <p:nvPr/>
            </p:nvSpPr>
            <p:spPr>
              <a:xfrm>
                <a:off x="3978587" y="2665094"/>
                <a:ext cx="310867" cy="192406"/>
              </a:xfrm>
              <a:custGeom>
                <a:avLst/>
                <a:gdLst>
                  <a:gd name="connsiteX0" fmla="*/ 0 w 310867"/>
                  <a:gd name="connsiteY0" fmla="*/ 0 h 192406"/>
                  <a:gd name="connsiteX1" fmla="*/ 219170 w 310867"/>
                  <a:gd name="connsiteY1" fmla="*/ 0 h 192406"/>
                  <a:gd name="connsiteX2" fmla="*/ 219900 w 310867"/>
                  <a:gd name="connsiteY2" fmla="*/ 4831 h 192406"/>
                  <a:gd name="connsiteX3" fmla="*/ 273793 w 310867"/>
                  <a:gd name="connsiteY3" fmla="*/ 64271 h 192406"/>
                  <a:gd name="connsiteX4" fmla="*/ 309580 w 310867"/>
                  <a:gd name="connsiteY4" fmla="*/ 71496 h 192406"/>
                  <a:gd name="connsiteX5" fmla="*/ 309999 w 310867"/>
                  <a:gd name="connsiteY5" fmla="*/ 110302 h 192406"/>
                  <a:gd name="connsiteX6" fmla="*/ 310867 w 310867"/>
                  <a:gd name="connsiteY6" fmla="*/ 192406 h 192406"/>
                  <a:gd name="connsiteX7" fmla="*/ 18767 w 310867"/>
                  <a:gd name="connsiteY7" fmla="*/ 30481 h 192406"/>
                  <a:gd name="connsiteX8" fmla="*/ 1255 w 310867"/>
                  <a:gd name="connsiteY8" fmla="*/ 6024 h 192406"/>
                  <a:gd name="connsiteX9" fmla="*/ 0 w 310867"/>
                  <a:gd name="connsiteY9" fmla="*/ 0 h 19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867" h="192406">
                    <a:moveTo>
                      <a:pt x="0" y="0"/>
                    </a:moveTo>
                    <a:lnTo>
                      <a:pt x="219170" y="0"/>
                    </a:lnTo>
                    <a:lnTo>
                      <a:pt x="219900" y="4831"/>
                    </a:lnTo>
                    <a:cubicBezTo>
                      <a:pt x="228250" y="31674"/>
                      <a:pt x="248153" y="53426"/>
                      <a:pt x="273793" y="64271"/>
                    </a:cubicBezTo>
                    <a:lnTo>
                      <a:pt x="309580" y="71496"/>
                    </a:lnTo>
                    <a:lnTo>
                      <a:pt x="309999" y="110302"/>
                    </a:lnTo>
                    <a:cubicBezTo>
                      <a:pt x="310305" y="138629"/>
                      <a:pt x="310603" y="166477"/>
                      <a:pt x="310867" y="192406"/>
                    </a:cubicBezTo>
                    <a:cubicBezTo>
                      <a:pt x="265359" y="109856"/>
                      <a:pt x="130950" y="59056"/>
                      <a:pt x="18767" y="30481"/>
                    </a:cubicBezTo>
                    <a:cubicBezTo>
                      <a:pt x="11094" y="23073"/>
                      <a:pt x="5207" y="14871"/>
                      <a:pt x="1255" y="6024"/>
                    </a:cubicBezTo>
                    <a:lnTo>
                      <a:pt x="0" y="0"/>
                    </a:lnTo>
                    <a:close/>
                  </a:path>
                </a:pathLst>
              </a:custGeom>
              <a:no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cxnSp>
          <p:nvCxnSpPr>
            <p:cNvPr id="71" name="直接连接符 70">
              <a:extLst>
                <a:ext uri="{FF2B5EF4-FFF2-40B4-BE49-F238E27FC236}">
                  <a16:creationId xmlns:a16="http://schemas.microsoft.com/office/drawing/2014/main" id="{4C3C40D8-E117-4616-B4C5-C8796609061F}"/>
                </a:ext>
              </a:extLst>
            </p:cNvPr>
            <p:cNvCxnSpPr>
              <a:cxnSpLocks/>
            </p:cNvCxnSpPr>
            <p:nvPr/>
          </p:nvCxnSpPr>
          <p:spPr>
            <a:xfrm flipH="1">
              <a:off x="2410412" y="781050"/>
              <a:ext cx="1971088" cy="0"/>
            </a:xfrm>
            <a:prstGeom prst="line">
              <a:avLst/>
            </a:prstGeom>
            <a:noFill/>
            <a:ln>
              <a:gradFill flip="none" rotWithShape="1">
                <a:gsLst>
                  <a:gs pos="0">
                    <a:srgbClr val="960000">
                      <a:alpha val="0"/>
                    </a:srgbClr>
                  </a:gs>
                  <a:gs pos="100000">
                    <a:srgbClr val="9600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cxnSp>
      </p:grpSp>
      <p:sp>
        <p:nvSpPr>
          <p:cNvPr id="84" name="文本框 83">
            <a:extLst>
              <a:ext uri="{FF2B5EF4-FFF2-40B4-BE49-F238E27FC236}">
                <a16:creationId xmlns:a16="http://schemas.microsoft.com/office/drawing/2014/main" id="{A450F109-5351-4DB1-A67E-257F63A154EE}"/>
              </a:ext>
            </a:extLst>
          </p:cNvPr>
          <p:cNvSpPr txBox="1"/>
          <p:nvPr/>
        </p:nvSpPr>
        <p:spPr>
          <a:xfrm>
            <a:off x="8273293" y="2654907"/>
            <a:ext cx="831698" cy="584775"/>
          </a:xfrm>
          <a:prstGeom prst="rect">
            <a:avLst/>
          </a:prstGeom>
          <a:noFill/>
        </p:spPr>
        <p:txBody>
          <a:bodyPr wrap="square" rtlCol="0">
            <a:spAutoFit/>
          </a:bodyPr>
          <a:lstStyle/>
          <a:p>
            <a:r>
              <a:rPr lang="zh-CN" altLang="en-US" sz="3200" dirty="0">
                <a:solidFill>
                  <a:schemeClr val="bg1"/>
                </a:solidFill>
                <a:latin typeface="Arial"/>
                <a:ea typeface="华文新魏"/>
                <a:sym typeface="Arial"/>
              </a:rPr>
              <a:t>长</a:t>
            </a:r>
            <a:endParaRPr lang="zh-CN" altLang="en-US" sz="3200" dirty="0">
              <a:latin typeface="Arial"/>
              <a:ea typeface="华文新魏"/>
              <a:sym typeface="Arial"/>
            </a:endParaRPr>
          </a:p>
        </p:txBody>
      </p:sp>
      <p:sp>
        <p:nvSpPr>
          <p:cNvPr id="101" name="矩形 100">
            <a:extLst>
              <a:ext uri="{FF2B5EF4-FFF2-40B4-BE49-F238E27FC236}">
                <a16:creationId xmlns:a16="http://schemas.microsoft.com/office/drawing/2014/main" id="{BA57B225-07E3-4A9A-8132-43D82ABB2C92}"/>
              </a:ext>
            </a:extLst>
          </p:cNvPr>
          <p:cNvSpPr/>
          <p:nvPr/>
        </p:nvSpPr>
        <p:spPr>
          <a:xfrm>
            <a:off x="9046658" y="3446144"/>
            <a:ext cx="2927481" cy="1819985"/>
          </a:xfrm>
          <a:prstGeom prst="rect">
            <a:avLst/>
          </a:prstGeom>
        </p:spPr>
        <p:txBody>
          <a:bodyPr vert="horz" wrap="square">
            <a:spAutoFit/>
          </a:bodyPr>
          <a:lstStyle/>
          <a:p>
            <a:pPr>
              <a:lnSpc>
                <a:spcPct val="120000"/>
              </a:lnSpc>
            </a:pPr>
            <a:br>
              <a:rPr lang="zh-CN" altLang="en-US" sz="1200" dirty="0">
                <a:solidFill>
                  <a:schemeClr val="tx1">
                    <a:lumMod val="50000"/>
                    <a:lumOff val="50000"/>
                  </a:schemeClr>
                </a:solidFill>
                <a:latin typeface="Arial"/>
                <a:ea typeface="华文新魏"/>
                <a:sym typeface="Arial"/>
              </a:rPr>
            </a:br>
            <a:r>
              <a:rPr lang="en-US" altLang="zh-CN" sz="2800" dirty="0" err="1">
                <a:latin typeface="Times New Roman" panose="02020603050405020304" pitchFamily="18" charset="0"/>
                <a:ea typeface="华文新魏"/>
                <a:cs typeface="Times New Roman" panose="02020603050405020304" pitchFamily="18" charset="0"/>
                <a:sym typeface="Arial"/>
              </a:rPr>
              <a:t>Chính</a:t>
            </a:r>
            <a:r>
              <a:rPr lang="en-US" altLang="zh-CN" sz="2800" dirty="0">
                <a:latin typeface="Times New Roman" panose="02020603050405020304" pitchFamily="18" charset="0"/>
                <a:ea typeface="华文新魏"/>
                <a:cs typeface="Times New Roman" panose="02020603050405020304" pitchFamily="18" charset="0"/>
                <a:sym typeface="Arial"/>
              </a:rPr>
              <a:t> (</a:t>
            </a:r>
            <a:r>
              <a:rPr lang="en-US" altLang="zh-CN" sz="2800" dirty="0" err="1">
                <a:latin typeface="Times New Roman" panose="02020603050405020304" pitchFamily="18" charset="0"/>
                <a:ea typeface="华文新魏"/>
                <a:cs typeface="Times New Roman" panose="02020603050405020304" pitchFamily="18" charset="0"/>
                <a:sym typeface="Arial"/>
              </a:rPr>
              <a:t>T</a:t>
            </a:r>
            <a:r>
              <a:rPr lang="en-US" sz="2800" dirty="0" err="1">
                <a:latin typeface="Times New Roman" panose="02020603050405020304" pitchFamily="18" charset="0"/>
                <a:cs typeface="Times New Roman" panose="02020603050405020304" pitchFamily="18" charset="0"/>
              </a:rPr>
              <a:t>húy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Kiều</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Khanh</a:t>
            </a:r>
            <a:r>
              <a:rPr lang="en-US" sz="2800" dirty="0">
                <a:latin typeface="Times New Roman" panose="02020603050405020304" pitchFamily="18" charset="0"/>
                <a:cs typeface="Times New Roman" panose="02020603050405020304" pitchFamily="18" charset="0"/>
              </a:rPr>
              <a:t>, ….)</a:t>
            </a:r>
            <a:endParaRPr lang="zh-CN" altLang="en-US" sz="1200" dirty="0">
              <a:solidFill>
                <a:schemeClr val="tx1">
                  <a:lumMod val="50000"/>
                  <a:lumOff val="50000"/>
                </a:schemeClr>
              </a:solidFill>
              <a:latin typeface="Times New Roman" panose="02020603050405020304" pitchFamily="18" charset="0"/>
              <a:ea typeface="华文新魏"/>
              <a:cs typeface="Times New Roman" panose="02020603050405020304" pitchFamily="18" charset="0"/>
              <a:sym typeface="Arial"/>
            </a:endParaRPr>
          </a:p>
        </p:txBody>
      </p:sp>
      <p:sp>
        <p:nvSpPr>
          <p:cNvPr id="102" name="矩形 101">
            <a:extLst>
              <a:ext uri="{FF2B5EF4-FFF2-40B4-BE49-F238E27FC236}">
                <a16:creationId xmlns:a16="http://schemas.microsoft.com/office/drawing/2014/main" id="{2ECE64CF-2E3F-4FFB-9F9D-E5ED1BA58DFB}"/>
              </a:ext>
            </a:extLst>
          </p:cNvPr>
          <p:cNvSpPr/>
          <p:nvPr/>
        </p:nvSpPr>
        <p:spPr>
          <a:xfrm>
            <a:off x="9369094" y="2299251"/>
            <a:ext cx="2575256" cy="954107"/>
          </a:xfrm>
          <a:prstGeom prst="rect">
            <a:avLst/>
          </a:prstGeom>
        </p:spPr>
        <p:txBody>
          <a:bodyPr wrap="square">
            <a:spAutoFit/>
          </a:bodyPr>
          <a:lstStyle/>
          <a:p>
            <a:r>
              <a:rPr lang="en-US" altLang="zh-CN" sz="2800" dirty="0" err="1">
                <a:solidFill>
                  <a:srgbClr val="C00000"/>
                </a:solidFill>
                <a:latin typeface="Times New Roman" panose="02020603050405020304" pitchFamily="18" charset="0"/>
                <a:ea typeface="华文新魏"/>
                <a:cs typeface="Times New Roman" panose="02020603050405020304" pitchFamily="18" charset="0"/>
                <a:sym typeface="Arial"/>
              </a:rPr>
              <a:t>Sử</a:t>
            </a:r>
            <a:r>
              <a:rPr lang="en-US" altLang="zh-CN" sz="2800" dirty="0">
                <a:solidFill>
                  <a:srgbClr val="C00000"/>
                </a:solidFill>
                <a:latin typeface="Times New Roman" panose="02020603050405020304" pitchFamily="18" charset="0"/>
                <a:ea typeface="华文新魏"/>
                <a:cs typeface="Times New Roman" panose="02020603050405020304" pitchFamily="18" charset="0"/>
                <a:sym typeface="Arial"/>
              </a:rPr>
              <a:t> </a:t>
            </a:r>
            <a:r>
              <a:rPr lang="en-US" altLang="zh-CN" sz="2800" dirty="0" err="1">
                <a:solidFill>
                  <a:srgbClr val="C00000"/>
                </a:solidFill>
                <a:latin typeface="Times New Roman" panose="02020603050405020304" pitchFamily="18" charset="0"/>
                <a:ea typeface="华文新魏"/>
                <a:cs typeface="Times New Roman" panose="02020603050405020304" pitchFamily="18" charset="0"/>
                <a:sym typeface="Arial"/>
              </a:rPr>
              <a:t>dụng</a:t>
            </a:r>
            <a:r>
              <a:rPr lang="en-US" altLang="zh-CN" sz="2800" dirty="0">
                <a:solidFill>
                  <a:srgbClr val="C00000"/>
                </a:solidFill>
                <a:latin typeface="Times New Roman" panose="02020603050405020304" pitchFamily="18" charset="0"/>
                <a:ea typeface="华文新魏"/>
                <a:cs typeface="Times New Roman" panose="02020603050405020304" pitchFamily="18" charset="0"/>
                <a:sym typeface="Arial"/>
              </a:rPr>
              <a:t> motif </a:t>
            </a:r>
            <a:r>
              <a:rPr lang="en-US" altLang="zh-CN" sz="2800" dirty="0" err="1">
                <a:solidFill>
                  <a:srgbClr val="C00000"/>
                </a:solidFill>
                <a:latin typeface="Times New Roman" panose="02020603050405020304" pitchFamily="18" charset="0"/>
                <a:ea typeface="华文新魏"/>
                <a:cs typeface="Times New Roman" panose="02020603050405020304" pitchFamily="18" charset="0"/>
                <a:sym typeface="Arial"/>
              </a:rPr>
              <a:t>chính</a:t>
            </a:r>
            <a:r>
              <a:rPr lang="en-US" altLang="zh-CN" sz="2800" dirty="0">
                <a:solidFill>
                  <a:srgbClr val="C00000"/>
                </a:solidFill>
                <a:latin typeface="Times New Roman" panose="02020603050405020304" pitchFamily="18" charset="0"/>
                <a:ea typeface="华文新魏"/>
                <a:cs typeface="Times New Roman" panose="02020603050405020304" pitchFamily="18" charset="0"/>
                <a:sym typeface="Arial"/>
              </a:rPr>
              <a:t> – </a:t>
            </a:r>
            <a:r>
              <a:rPr lang="en-US" altLang="zh-CN" sz="2800" dirty="0" err="1">
                <a:solidFill>
                  <a:srgbClr val="C00000"/>
                </a:solidFill>
                <a:latin typeface="Times New Roman" panose="02020603050405020304" pitchFamily="18" charset="0"/>
                <a:ea typeface="华文新魏"/>
                <a:cs typeface="Times New Roman" panose="02020603050405020304" pitchFamily="18" charset="0"/>
                <a:sym typeface="Arial"/>
              </a:rPr>
              <a:t>tà</a:t>
            </a:r>
            <a:r>
              <a:rPr lang="en-US" altLang="zh-CN" sz="2800" dirty="0">
                <a:solidFill>
                  <a:srgbClr val="C00000"/>
                </a:solidFill>
                <a:latin typeface="Times New Roman" panose="02020603050405020304" pitchFamily="18" charset="0"/>
                <a:ea typeface="华文新魏"/>
                <a:cs typeface="Times New Roman" panose="02020603050405020304" pitchFamily="18" charset="0"/>
                <a:sym typeface="Arial"/>
              </a:rPr>
              <a:t> </a:t>
            </a:r>
            <a:endParaRPr lang="zh-CN" altLang="en-US" sz="2800" dirty="0">
              <a:latin typeface="Times New Roman" panose="02020603050405020304" pitchFamily="18" charset="0"/>
              <a:ea typeface="华文新魏"/>
              <a:cs typeface="Times New Roman" panose="02020603050405020304" pitchFamily="18" charset="0"/>
              <a:sym typeface="Arial"/>
            </a:endParaRPr>
          </a:p>
        </p:txBody>
      </p:sp>
      <p:pic>
        <p:nvPicPr>
          <p:cNvPr id="103" name="图片 102">
            <a:extLst>
              <a:ext uri="{FF2B5EF4-FFF2-40B4-BE49-F238E27FC236}">
                <a16:creationId xmlns:a16="http://schemas.microsoft.com/office/drawing/2014/main" id="{D61AF73A-DFCD-4F38-900F-FDADBDEE95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22258" y="3412186"/>
            <a:ext cx="3869959" cy="3084652"/>
          </a:xfrm>
          <a:prstGeom prst="rect">
            <a:avLst/>
          </a:prstGeom>
        </p:spPr>
      </p:pic>
      <p:grpSp>
        <p:nvGrpSpPr>
          <p:cNvPr id="58" name="组合 57">
            <a:extLst>
              <a:ext uri="{FF2B5EF4-FFF2-40B4-BE49-F238E27FC236}">
                <a16:creationId xmlns:a16="http://schemas.microsoft.com/office/drawing/2014/main" id="{54CD4624-3144-4915-9325-67583063D8FB}"/>
              </a:ext>
            </a:extLst>
          </p:cNvPr>
          <p:cNvGrpSpPr/>
          <p:nvPr/>
        </p:nvGrpSpPr>
        <p:grpSpPr>
          <a:xfrm>
            <a:off x="806243" y="3228280"/>
            <a:ext cx="2343045" cy="438149"/>
            <a:chOff x="2410412" y="564243"/>
            <a:chExt cx="2343045" cy="438149"/>
          </a:xfrm>
        </p:grpSpPr>
        <p:grpSp>
          <p:nvGrpSpPr>
            <p:cNvPr id="64" name="组合 63">
              <a:extLst>
                <a:ext uri="{FF2B5EF4-FFF2-40B4-BE49-F238E27FC236}">
                  <a16:creationId xmlns:a16="http://schemas.microsoft.com/office/drawing/2014/main" id="{5A41116C-8E66-4AE2-8DF1-9495B7EFB24D}"/>
                </a:ext>
              </a:extLst>
            </p:cNvPr>
            <p:cNvGrpSpPr/>
            <p:nvPr/>
          </p:nvGrpSpPr>
          <p:grpSpPr>
            <a:xfrm>
              <a:off x="4442590" y="564243"/>
              <a:ext cx="310867" cy="438149"/>
              <a:chOff x="3978587" y="2419351"/>
              <a:chExt cx="310867" cy="438149"/>
            </a:xfrm>
          </p:grpSpPr>
          <p:sp>
            <p:nvSpPr>
              <p:cNvPr id="66" name="任意多边形: 形状 65">
                <a:extLst>
                  <a:ext uri="{FF2B5EF4-FFF2-40B4-BE49-F238E27FC236}">
                    <a16:creationId xmlns:a16="http://schemas.microsoft.com/office/drawing/2014/main" id="{9F06B08E-6C90-4F94-894B-D7F774BFE1F9}"/>
                  </a:ext>
                </a:extLst>
              </p:cNvPr>
              <p:cNvSpPr/>
              <p:nvPr/>
            </p:nvSpPr>
            <p:spPr>
              <a:xfrm>
                <a:off x="3978874" y="2419351"/>
                <a:ext cx="307411" cy="200025"/>
              </a:xfrm>
              <a:custGeom>
                <a:avLst/>
                <a:gdLst>
                  <a:gd name="connsiteX0" fmla="*/ 307405 w 307411"/>
                  <a:gd name="connsiteY0" fmla="*/ 0 h 200025"/>
                  <a:gd name="connsiteX1" fmla="*/ 307405 w 307411"/>
                  <a:gd name="connsiteY1" fmla="*/ 127000 h 200025"/>
                  <a:gd name="connsiteX2" fmla="*/ 307411 w 307411"/>
                  <a:gd name="connsiteY2" fmla="*/ 127640 h 200025"/>
                  <a:gd name="connsiteX3" fmla="*/ 273506 w 307411"/>
                  <a:gd name="connsiteY3" fmla="*/ 134485 h 200025"/>
                  <a:gd name="connsiteX4" fmla="*/ 219613 w 307411"/>
                  <a:gd name="connsiteY4" fmla="*/ 193926 h 200025"/>
                  <a:gd name="connsiteX5" fmla="*/ 218691 w 307411"/>
                  <a:gd name="connsiteY5" fmla="*/ 200025 h 200025"/>
                  <a:gd name="connsiteX6" fmla="*/ 0 w 307411"/>
                  <a:gd name="connsiteY6" fmla="*/ 200025 h 200025"/>
                  <a:gd name="connsiteX7" fmla="*/ 1663 w 307411"/>
                  <a:gd name="connsiteY7" fmla="*/ 192137 h 200025"/>
                  <a:gd name="connsiteX8" fmla="*/ 21655 w 307411"/>
                  <a:gd name="connsiteY8" fmla="*/ 158750 h 200025"/>
                  <a:gd name="connsiteX9" fmla="*/ 307405 w 307411"/>
                  <a:gd name="connsiteY9"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11" h="200025">
                    <a:moveTo>
                      <a:pt x="307405" y="0"/>
                    </a:moveTo>
                    <a:cubicBezTo>
                      <a:pt x="307405" y="42333"/>
                      <a:pt x="306876" y="53975"/>
                      <a:pt x="307405" y="127000"/>
                    </a:cubicBezTo>
                    <a:lnTo>
                      <a:pt x="307411" y="127640"/>
                    </a:lnTo>
                    <a:lnTo>
                      <a:pt x="273506" y="134485"/>
                    </a:lnTo>
                    <a:cubicBezTo>
                      <a:pt x="247866" y="145330"/>
                      <a:pt x="227963" y="167083"/>
                      <a:pt x="219613" y="193926"/>
                    </a:cubicBezTo>
                    <a:lnTo>
                      <a:pt x="218691" y="200025"/>
                    </a:lnTo>
                    <a:lnTo>
                      <a:pt x="0" y="200025"/>
                    </a:lnTo>
                    <a:lnTo>
                      <a:pt x="1663" y="192137"/>
                    </a:lnTo>
                    <a:cubicBezTo>
                      <a:pt x="6045" y="181306"/>
                      <a:pt x="12659" y="170127"/>
                      <a:pt x="21655" y="158750"/>
                    </a:cubicBezTo>
                    <a:cubicBezTo>
                      <a:pt x="142305" y="143933"/>
                      <a:pt x="250255" y="91017"/>
                      <a:pt x="307405" y="0"/>
                    </a:cubicBezTo>
                    <a:close/>
                  </a:path>
                </a:pathLst>
              </a:custGeom>
              <a:no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67" name="任意多边形: 形状 66">
                <a:extLst>
                  <a:ext uri="{FF2B5EF4-FFF2-40B4-BE49-F238E27FC236}">
                    <a16:creationId xmlns:a16="http://schemas.microsoft.com/office/drawing/2014/main" id="{BF474F66-80EA-4568-A1A8-F9B764791B3A}"/>
                  </a:ext>
                </a:extLst>
              </p:cNvPr>
              <p:cNvSpPr/>
              <p:nvPr/>
            </p:nvSpPr>
            <p:spPr>
              <a:xfrm>
                <a:off x="3978587" y="2665094"/>
                <a:ext cx="310867" cy="192406"/>
              </a:xfrm>
              <a:custGeom>
                <a:avLst/>
                <a:gdLst>
                  <a:gd name="connsiteX0" fmla="*/ 0 w 310867"/>
                  <a:gd name="connsiteY0" fmla="*/ 0 h 192406"/>
                  <a:gd name="connsiteX1" fmla="*/ 219170 w 310867"/>
                  <a:gd name="connsiteY1" fmla="*/ 0 h 192406"/>
                  <a:gd name="connsiteX2" fmla="*/ 219900 w 310867"/>
                  <a:gd name="connsiteY2" fmla="*/ 4831 h 192406"/>
                  <a:gd name="connsiteX3" fmla="*/ 273793 w 310867"/>
                  <a:gd name="connsiteY3" fmla="*/ 64271 h 192406"/>
                  <a:gd name="connsiteX4" fmla="*/ 309580 w 310867"/>
                  <a:gd name="connsiteY4" fmla="*/ 71496 h 192406"/>
                  <a:gd name="connsiteX5" fmla="*/ 309999 w 310867"/>
                  <a:gd name="connsiteY5" fmla="*/ 110302 h 192406"/>
                  <a:gd name="connsiteX6" fmla="*/ 310867 w 310867"/>
                  <a:gd name="connsiteY6" fmla="*/ 192406 h 192406"/>
                  <a:gd name="connsiteX7" fmla="*/ 18767 w 310867"/>
                  <a:gd name="connsiteY7" fmla="*/ 30481 h 192406"/>
                  <a:gd name="connsiteX8" fmla="*/ 1255 w 310867"/>
                  <a:gd name="connsiteY8" fmla="*/ 6024 h 192406"/>
                  <a:gd name="connsiteX9" fmla="*/ 0 w 310867"/>
                  <a:gd name="connsiteY9" fmla="*/ 0 h 19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867" h="192406">
                    <a:moveTo>
                      <a:pt x="0" y="0"/>
                    </a:moveTo>
                    <a:lnTo>
                      <a:pt x="219170" y="0"/>
                    </a:lnTo>
                    <a:lnTo>
                      <a:pt x="219900" y="4831"/>
                    </a:lnTo>
                    <a:cubicBezTo>
                      <a:pt x="228250" y="31674"/>
                      <a:pt x="248153" y="53426"/>
                      <a:pt x="273793" y="64271"/>
                    </a:cubicBezTo>
                    <a:lnTo>
                      <a:pt x="309580" y="71496"/>
                    </a:lnTo>
                    <a:lnTo>
                      <a:pt x="309999" y="110302"/>
                    </a:lnTo>
                    <a:cubicBezTo>
                      <a:pt x="310305" y="138629"/>
                      <a:pt x="310603" y="166477"/>
                      <a:pt x="310867" y="192406"/>
                    </a:cubicBezTo>
                    <a:cubicBezTo>
                      <a:pt x="265359" y="109856"/>
                      <a:pt x="130950" y="59056"/>
                      <a:pt x="18767" y="30481"/>
                    </a:cubicBezTo>
                    <a:cubicBezTo>
                      <a:pt x="11094" y="23073"/>
                      <a:pt x="5207" y="14871"/>
                      <a:pt x="1255" y="6024"/>
                    </a:cubicBezTo>
                    <a:lnTo>
                      <a:pt x="0" y="0"/>
                    </a:lnTo>
                    <a:close/>
                  </a:path>
                </a:pathLst>
              </a:custGeom>
              <a:no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cxnSp>
          <p:nvCxnSpPr>
            <p:cNvPr id="65" name="直接连接符 64">
              <a:extLst>
                <a:ext uri="{FF2B5EF4-FFF2-40B4-BE49-F238E27FC236}">
                  <a16:creationId xmlns:a16="http://schemas.microsoft.com/office/drawing/2014/main" id="{03EFB7E2-94F7-4440-94A9-8D679152950B}"/>
                </a:ext>
              </a:extLst>
            </p:cNvPr>
            <p:cNvCxnSpPr>
              <a:cxnSpLocks/>
            </p:cNvCxnSpPr>
            <p:nvPr/>
          </p:nvCxnSpPr>
          <p:spPr>
            <a:xfrm flipH="1">
              <a:off x="2410412" y="781050"/>
              <a:ext cx="1971088" cy="0"/>
            </a:xfrm>
            <a:prstGeom prst="line">
              <a:avLst/>
            </a:prstGeom>
            <a:noFill/>
            <a:ln>
              <a:gradFill flip="none" rotWithShape="1">
                <a:gsLst>
                  <a:gs pos="0">
                    <a:srgbClr val="960000">
                      <a:alpha val="0"/>
                    </a:srgbClr>
                  </a:gs>
                  <a:gs pos="100000">
                    <a:srgbClr val="96000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cxnSp>
      </p:grpSp>
      <p:sp>
        <p:nvSpPr>
          <p:cNvPr id="15" name="文本框 14">
            <a:extLst>
              <a:ext uri="{FF2B5EF4-FFF2-40B4-BE49-F238E27FC236}">
                <a16:creationId xmlns:a16="http://schemas.microsoft.com/office/drawing/2014/main" id="{C3545819-A9F9-47E9-8CCC-453F87B0323F}"/>
              </a:ext>
            </a:extLst>
          </p:cNvPr>
          <p:cNvSpPr txBox="1"/>
          <p:nvPr/>
        </p:nvSpPr>
        <p:spPr>
          <a:xfrm>
            <a:off x="3329926" y="2641207"/>
            <a:ext cx="831698" cy="584775"/>
          </a:xfrm>
          <a:prstGeom prst="rect">
            <a:avLst/>
          </a:prstGeom>
          <a:noFill/>
        </p:spPr>
        <p:txBody>
          <a:bodyPr wrap="square" rtlCol="0">
            <a:spAutoFit/>
          </a:bodyPr>
          <a:lstStyle/>
          <a:p>
            <a:r>
              <a:rPr lang="zh-CN" altLang="en-US" sz="3200" dirty="0">
                <a:solidFill>
                  <a:schemeClr val="bg1"/>
                </a:solidFill>
                <a:latin typeface="Arial"/>
                <a:ea typeface="华文新魏"/>
                <a:sym typeface="Arial"/>
              </a:rPr>
              <a:t>相</a:t>
            </a:r>
            <a:endParaRPr lang="zh-CN" altLang="en-US" sz="3200" dirty="0">
              <a:latin typeface="Arial"/>
              <a:ea typeface="华文新魏"/>
              <a:sym typeface="Arial"/>
            </a:endParaRPr>
          </a:p>
        </p:txBody>
      </p:sp>
      <p:sp>
        <p:nvSpPr>
          <p:cNvPr id="100" name="矩形 99">
            <a:extLst>
              <a:ext uri="{FF2B5EF4-FFF2-40B4-BE49-F238E27FC236}">
                <a16:creationId xmlns:a16="http://schemas.microsoft.com/office/drawing/2014/main" id="{641D9864-AF3E-4BF7-8EB3-A3DDB5A32482}"/>
              </a:ext>
            </a:extLst>
          </p:cNvPr>
          <p:cNvSpPr/>
          <p:nvPr/>
        </p:nvSpPr>
        <p:spPr>
          <a:xfrm>
            <a:off x="691846" y="3464499"/>
            <a:ext cx="2927481" cy="1819537"/>
          </a:xfrm>
          <a:prstGeom prst="rect">
            <a:avLst/>
          </a:prstGeom>
        </p:spPr>
        <p:txBody>
          <a:bodyPr vert="horz" wrap="square">
            <a:spAutoFit/>
          </a:bodyPr>
          <a:lstStyle/>
          <a:p>
            <a:pPr>
              <a:lnSpc>
                <a:spcPct val="120000"/>
              </a:lnSpc>
            </a:pPr>
            <a:br>
              <a:rPr lang="zh-CN" altLang="en-US" sz="1200" dirty="0">
                <a:solidFill>
                  <a:schemeClr val="tx1">
                    <a:lumMod val="50000"/>
                    <a:lumOff val="50000"/>
                  </a:schemeClr>
                </a:solidFill>
                <a:latin typeface="Arial"/>
                <a:ea typeface="华文新魏"/>
                <a:sym typeface="Arial"/>
              </a:rPr>
            </a:br>
            <a:r>
              <a:rPr lang="en-US" sz="2800" dirty="0" err="1">
                <a:latin typeface="Times New Roman" panose="02020603050405020304" pitchFamily="18" charset="0"/>
                <a:ea typeface="Calibri" panose="020F0502020204030204" pitchFamily="34" charset="0"/>
              </a:rPr>
              <a:t>Trai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tài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Hải</a:t>
            </a:r>
            <a:r>
              <a:rPr lang="en-US" sz="2800" dirty="0">
                <a:latin typeface="Times New Roman" panose="02020603050405020304" pitchFamily="18" charset="0"/>
                <a:ea typeface="Calibri" panose="020F0502020204030204" pitchFamily="34" charset="0"/>
              </a:rPr>
              <a:t>) – </a:t>
            </a:r>
            <a:r>
              <a:rPr lang="en-US" sz="2800" dirty="0" err="1">
                <a:latin typeface="Times New Roman" panose="02020603050405020304" pitchFamily="18" charset="0"/>
                <a:ea typeface="Calibri" panose="020F0502020204030204" pitchFamily="34" charset="0"/>
              </a:rPr>
              <a:t>gái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sắc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Thúy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Kiều</a:t>
            </a:r>
            <a:r>
              <a:rPr lang="en-US" sz="2800" dirty="0">
                <a:latin typeface="Times New Roman" panose="02020603050405020304" pitchFamily="18" charset="0"/>
                <a:ea typeface="Calibri" panose="020F0502020204030204" pitchFamily="34" charset="0"/>
              </a:rPr>
              <a:t>)</a:t>
            </a:r>
            <a:endParaRPr lang="zh-CN" altLang="en-US" sz="1200" dirty="0">
              <a:solidFill>
                <a:schemeClr val="tx1">
                  <a:lumMod val="50000"/>
                  <a:lumOff val="50000"/>
                </a:schemeClr>
              </a:solidFill>
              <a:latin typeface="Arial"/>
              <a:ea typeface="华文新魏"/>
              <a:sym typeface="Arial"/>
            </a:endParaRPr>
          </a:p>
        </p:txBody>
      </p:sp>
      <p:sp>
        <p:nvSpPr>
          <p:cNvPr id="16" name="矩形 15">
            <a:extLst>
              <a:ext uri="{FF2B5EF4-FFF2-40B4-BE49-F238E27FC236}">
                <a16:creationId xmlns:a16="http://schemas.microsoft.com/office/drawing/2014/main" id="{28D9553E-1D32-4690-BE6C-91566A397CEF}"/>
              </a:ext>
            </a:extLst>
          </p:cNvPr>
          <p:cNvSpPr/>
          <p:nvPr/>
        </p:nvSpPr>
        <p:spPr>
          <a:xfrm>
            <a:off x="768130" y="2225725"/>
            <a:ext cx="2840845" cy="954107"/>
          </a:xfrm>
          <a:prstGeom prst="rect">
            <a:avLst/>
          </a:prstGeom>
        </p:spPr>
        <p:txBody>
          <a:bodyPr wrap="square">
            <a:spAutoFit/>
          </a:bodyPr>
          <a:lstStyle/>
          <a:p>
            <a:r>
              <a:rPr lang="en-US" altLang="zh-CN" sz="2800" dirty="0" err="1">
                <a:solidFill>
                  <a:srgbClr val="C00000"/>
                </a:solidFill>
                <a:latin typeface="Times New Roman" panose="02020603050405020304" pitchFamily="18" charset="0"/>
                <a:ea typeface="华文新魏"/>
                <a:cs typeface="Times New Roman" panose="02020603050405020304" pitchFamily="18" charset="0"/>
                <a:sym typeface="Arial"/>
              </a:rPr>
              <a:t>Sử</a:t>
            </a:r>
            <a:r>
              <a:rPr lang="en-US" altLang="zh-CN" sz="2800" dirty="0">
                <a:solidFill>
                  <a:srgbClr val="C00000"/>
                </a:solidFill>
                <a:latin typeface="Times New Roman" panose="02020603050405020304" pitchFamily="18" charset="0"/>
                <a:ea typeface="华文新魏"/>
                <a:cs typeface="Times New Roman" panose="02020603050405020304" pitchFamily="18" charset="0"/>
                <a:sym typeface="Arial"/>
              </a:rPr>
              <a:t> </a:t>
            </a:r>
            <a:r>
              <a:rPr lang="en-US" altLang="zh-CN" sz="2800" dirty="0" err="1">
                <a:solidFill>
                  <a:srgbClr val="C00000"/>
                </a:solidFill>
                <a:latin typeface="Times New Roman" panose="02020603050405020304" pitchFamily="18" charset="0"/>
                <a:ea typeface="华文新魏"/>
                <a:cs typeface="Times New Roman" panose="02020603050405020304" pitchFamily="18" charset="0"/>
                <a:sym typeface="Arial"/>
              </a:rPr>
              <a:t>dụng</a:t>
            </a:r>
            <a:r>
              <a:rPr lang="en-US" altLang="zh-CN" sz="2800" dirty="0">
                <a:solidFill>
                  <a:srgbClr val="C00000"/>
                </a:solidFill>
                <a:latin typeface="Times New Roman" panose="02020603050405020304" pitchFamily="18" charset="0"/>
                <a:ea typeface="华文新魏"/>
                <a:cs typeface="Times New Roman" panose="02020603050405020304" pitchFamily="18" charset="0"/>
                <a:sym typeface="Arial"/>
              </a:rPr>
              <a:t> motif song </a:t>
            </a:r>
            <a:r>
              <a:rPr lang="en-US" altLang="zh-CN" sz="2800" dirty="0" err="1">
                <a:solidFill>
                  <a:srgbClr val="C00000"/>
                </a:solidFill>
                <a:latin typeface="Times New Roman" panose="02020603050405020304" pitchFamily="18" charset="0"/>
                <a:ea typeface="华文新魏"/>
                <a:cs typeface="Times New Roman" panose="02020603050405020304" pitchFamily="18" charset="0"/>
                <a:sym typeface="Arial"/>
              </a:rPr>
              <a:t>trùng</a:t>
            </a:r>
            <a:endParaRPr lang="zh-CN" altLang="en-US" sz="2800" dirty="0">
              <a:latin typeface="Times New Roman" panose="02020603050405020304" pitchFamily="18" charset="0"/>
              <a:ea typeface="华文新魏"/>
              <a:cs typeface="Times New Roman" panose="02020603050405020304" pitchFamily="18" charset="0"/>
              <a:sym typeface="Arial"/>
            </a:endParaRPr>
          </a:p>
        </p:txBody>
      </p:sp>
      <p:sp>
        <p:nvSpPr>
          <p:cNvPr id="113" name="矩形 112">
            <a:extLst>
              <a:ext uri="{FF2B5EF4-FFF2-40B4-BE49-F238E27FC236}">
                <a16:creationId xmlns:a16="http://schemas.microsoft.com/office/drawing/2014/main" id="{3D9099A1-9738-4983-B708-C99F15E411C9}"/>
              </a:ext>
            </a:extLst>
          </p:cNvPr>
          <p:cNvSpPr/>
          <p:nvPr/>
        </p:nvSpPr>
        <p:spPr>
          <a:xfrm>
            <a:off x="1378658" y="519125"/>
            <a:ext cx="4193898" cy="584775"/>
          </a:xfrm>
          <a:prstGeom prst="rect">
            <a:avLst/>
          </a:prstGeom>
          <a:noFill/>
        </p:spPr>
        <p:txBody>
          <a:bodyPr wrap="square" rtlCol="0">
            <a:spAutoFit/>
          </a:bodyPr>
          <a:lstStyle/>
          <a:p>
            <a:r>
              <a:rPr lang="en-US" altLang="zh-CN" sz="3200"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Cách</a:t>
            </a:r>
            <a:r>
              <a:rPr lang="en-US" altLang="zh-CN" sz="3200"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3200"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xây</a:t>
            </a:r>
            <a:r>
              <a:rPr lang="en-US" altLang="zh-CN" sz="3200"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3200"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dựng</a:t>
            </a:r>
            <a:r>
              <a:rPr lang="en-US" altLang="zh-CN" sz="3200"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3200"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nhân</a:t>
            </a:r>
            <a:r>
              <a:rPr lang="en-US" altLang="zh-CN" sz="3200"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3200"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vật</a:t>
            </a:r>
            <a:endParaRPr lang="zh-CN" altLang="en-US" sz="3200"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endParaRPr>
          </a:p>
        </p:txBody>
      </p:sp>
      <p:grpSp>
        <p:nvGrpSpPr>
          <p:cNvPr id="115" name="组合 114">
            <a:extLst>
              <a:ext uri="{FF2B5EF4-FFF2-40B4-BE49-F238E27FC236}">
                <a16:creationId xmlns:a16="http://schemas.microsoft.com/office/drawing/2014/main" id="{AD8DFD10-9DE6-4E4C-AD6C-F8B71CB7463E}"/>
              </a:ext>
            </a:extLst>
          </p:cNvPr>
          <p:cNvGrpSpPr/>
          <p:nvPr/>
        </p:nvGrpSpPr>
        <p:grpSpPr>
          <a:xfrm>
            <a:off x="594854" y="630059"/>
            <a:ext cx="820777" cy="671985"/>
            <a:chOff x="4252300" y="2212933"/>
            <a:chExt cx="820777" cy="671985"/>
          </a:xfrm>
        </p:grpSpPr>
        <p:grpSp>
          <p:nvGrpSpPr>
            <p:cNvPr id="116" name="组合 115">
              <a:extLst>
                <a:ext uri="{FF2B5EF4-FFF2-40B4-BE49-F238E27FC236}">
                  <a16:creationId xmlns:a16="http://schemas.microsoft.com/office/drawing/2014/main" id="{8174359C-5F4E-4190-92FD-5829803FE8E9}"/>
                </a:ext>
              </a:extLst>
            </p:cNvPr>
            <p:cNvGrpSpPr/>
            <p:nvPr/>
          </p:nvGrpSpPr>
          <p:grpSpPr>
            <a:xfrm>
              <a:off x="4252300" y="2212933"/>
              <a:ext cx="671985" cy="671985"/>
              <a:chOff x="5604208" y="1960359"/>
              <a:chExt cx="1370605" cy="1370605"/>
            </a:xfrm>
          </p:grpSpPr>
          <p:grpSp>
            <p:nvGrpSpPr>
              <p:cNvPr id="118" name="组合 117">
                <a:extLst>
                  <a:ext uri="{FF2B5EF4-FFF2-40B4-BE49-F238E27FC236}">
                    <a16:creationId xmlns:a16="http://schemas.microsoft.com/office/drawing/2014/main" id="{C4D4066A-0F6E-413B-BA7F-59A68211ED31}"/>
                  </a:ext>
                </a:extLst>
              </p:cNvPr>
              <p:cNvGrpSpPr/>
              <p:nvPr/>
            </p:nvGrpSpPr>
            <p:grpSpPr>
              <a:xfrm>
                <a:off x="5604208" y="1960359"/>
                <a:ext cx="1370605" cy="1370605"/>
                <a:chOff x="5604208" y="1960359"/>
                <a:chExt cx="1370605" cy="1370605"/>
              </a:xfrm>
            </p:grpSpPr>
            <p:sp>
              <p:nvSpPr>
                <p:cNvPr id="120" name="矩形 119">
                  <a:extLst>
                    <a:ext uri="{FF2B5EF4-FFF2-40B4-BE49-F238E27FC236}">
                      <a16:creationId xmlns:a16="http://schemas.microsoft.com/office/drawing/2014/main" id="{279BF825-BE8C-4C07-887D-EB9C73DA210D}"/>
                    </a:ext>
                  </a:extLst>
                </p:cNvPr>
                <p:cNvSpPr/>
                <p:nvPr/>
              </p:nvSpPr>
              <p:spPr>
                <a:xfrm rot="18840962">
                  <a:off x="5604208" y="1960359"/>
                  <a:ext cx="1370605" cy="1370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121" name="矩形 120">
                  <a:extLst>
                    <a:ext uri="{FF2B5EF4-FFF2-40B4-BE49-F238E27FC236}">
                      <a16:creationId xmlns:a16="http://schemas.microsoft.com/office/drawing/2014/main" id="{9C7B897B-C8EE-4756-9AC3-42A28A722A10}"/>
                    </a:ext>
                  </a:extLst>
                </p:cNvPr>
                <p:cNvSpPr/>
                <p:nvPr/>
              </p:nvSpPr>
              <p:spPr>
                <a:xfrm rot="2684074">
                  <a:off x="5716981" y="2071013"/>
                  <a:ext cx="1149298" cy="11492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119" name="PA_图片 2">
                <a:extLst>
                  <a:ext uri="{FF2B5EF4-FFF2-40B4-BE49-F238E27FC236}">
                    <a16:creationId xmlns:a16="http://schemas.microsoft.com/office/drawing/2014/main" id="{09F35AC7-1B51-45AA-8501-844B637AEFC0}"/>
                  </a:ext>
                </a:extLst>
              </p:cNvPr>
              <p:cNvSpPr/>
              <p:nvPr>
                <p:custDataLst>
                  <p:tags r:id="rId1"/>
                </p:custDataLst>
              </p:nvPr>
            </p:nvSpPr>
            <p:spPr>
              <a:xfrm>
                <a:off x="5744409" y="2119289"/>
                <a:ext cx="1214973" cy="1031695"/>
              </a:xfrm>
              <a:custGeom>
                <a:avLst/>
                <a:gdLst/>
                <a:ahLst/>
                <a:cxnLst/>
                <a:rect l="0" t="0" r="0" b="0"/>
                <a:pathLst>
                  <a:path w="1214973" h="1031695">
                    <a:moveTo>
                      <a:pt x="0" y="0"/>
                    </a:moveTo>
                    <a:lnTo>
                      <a:pt x="1214972" y="0"/>
                    </a:lnTo>
                    <a:lnTo>
                      <a:pt x="1214972" y="1031694"/>
                    </a:lnTo>
                    <a:lnTo>
                      <a:pt x="0" y="1031694"/>
                    </a:lnTo>
                    <a:close/>
                  </a:path>
                </a:pathLst>
              </a:custGeom>
              <a:blipFill dpi="0" rotWithShape="1">
                <a:blip r:embed="rId6" cstate="screen">
                  <a:alphaModFix amt="35000"/>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117" name="文本框 116">
              <a:extLst>
                <a:ext uri="{FF2B5EF4-FFF2-40B4-BE49-F238E27FC236}">
                  <a16:creationId xmlns:a16="http://schemas.microsoft.com/office/drawing/2014/main" id="{725E9D17-CA83-466F-BF34-F3B2CDEB6F56}"/>
                </a:ext>
              </a:extLst>
            </p:cNvPr>
            <p:cNvSpPr txBox="1"/>
            <p:nvPr/>
          </p:nvSpPr>
          <p:spPr>
            <a:xfrm>
              <a:off x="4425576" y="2213716"/>
              <a:ext cx="647501" cy="523220"/>
            </a:xfrm>
            <a:prstGeom prst="rect">
              <a:avLst/>
            </a:prstGeom>
            <a:noFill/>
          </p:spPr>
          <p:txBody>
            <a:bodyPr wrap="square" rtlCol="0">
              <a:spAutoFit/>
            </a:bodyPr>
            <a:lstStyle/>
            <a:p>
              <a:r>
                <a:rPr lang="en-US" altLang="zh-CN" sz="2800" dirty="0">
                  <a:solidFill>
                    <a:schemeClr val="bg1"/>
                  </a:solidFill>
                  <a:latin typeface="Arial"/>
                  <a:ea typeface="华文新魏"/>
                  <a:sym typeface="Arial"/>
                </a:rPr>
                <a:t>c</a:t>
              </a:r>
              <a:endParaRPr lang="zh-CN" altLang="en-US" sz="2800" dirty="0">
                <a:solidFill>
                  <a:schemeClr val="bg1"/>
                </a:solidFill>
                <a:latin typeface="Arial"/>
                <a:ea typeface="华文新魏"/>
                <a:sym typeface="Arial"/>
              </a:endParaRPr>
            </a:p>
          </p:txBody>
        </p:sp>
      </p:grpSp>
    </p:spTree>
    <p:extLst>
      <p:ext uri="{BB962C8B-B14F-4D97-AF65-F5344CB8AC3E}">
        <p14:creationId xmlns:p14="http://schemas.microsoft.com/office/powerpoint/2010/main" val="316798620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1000"/>
                                        <p:tgtEl>
                                          <p:spTgt spid="115"/>
                                        </p:tgtEl>
                                      </p:cBhvr>
                                    </p:animEffect>
                                    <p:anim calcmode="lin" valueType="num">
                                      <p:cBhvr>
                                        <p:cTn id="13" dur="1000" fill="hold"/>
                                        <p:tgtEl>
                                          <p:spTgt spid="115"/>
                                        </p:tgtEl>
                                        <p:attrNameLst>
                                          <p:attrName>ppt_x</p:attrName>
                                        </p:attrNameLst>
                                      </p:cBhvr>
                                      <p:tavLst>
                                        <p:tav tm="0">
                                          <p:val>
                                            <p:strVal val="#ppt_x"/>
                                          </p:val>
                                        </p:tav>
                                        <p:tav tm="100000">
                                          <p:val>
                                            <p:strVal val="#ppt_x"/>
                                          </p:val>
                                        </p:tav>
                                      </p:tavLst>
                                    </p:anim>
                                    <p:anim calcmode="lin" valueType="num">
                                      <p:cBhvr>
                                        <p:cTn id="14" dur="1000" fill="hold"/>
                                        <p:tgtEl>
                                          <p:spTgt spid="115"/>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fade">
                                      <p:cBhvr>
                                        <p:cTn id="18" dur="1000"/>
                                        <p:tgtEl>
                                          <p:spTgt spid="113"/>
                                        </p:tgtEl>
                                      </p:cBhvr>
                                    </p:animEffect>
                                    <p:anim calcmode="lin" valueType="num">
                                      <p:cBhvr>
                                        <p:cTn id="19" dur="1000" fill="hold"/>
                                        <p:tgtEl>
                                          <p:spTgt spid="113"/>
                                        </p:tgtEl>
                                        <p:attrNameLst>
                                          <p:attrName>ppt_x</p:attrName>
                                        </p:attrNameLst>
                                      </p:cBhvr>
                                      <p:tavLst>
                                        <p:tav tm="0">
                                          <p:val>
                                            <p:strVal val="#ppt_x"/>
                                          </p:val>
                                        </p:tav>
                                        <p:tav tm="100000">
                                          <p:val>
                                            <p:strVal val="#ppt_x"/>
                                          </p:val>
                                        </p:tav>
                                      </p:tavLst>
                                    </p:anim>
                                    <p:anim calcmode="lin" valueType="num">
                                      <p:cBhvr>
                                        <p:cTn id="20" dur="1000" fill="hold"/>
                                        <p:tgtEl>
                                          <p:spTgt spid="113"/>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grpId="1"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anim calcmode="lin" valueType="num">
                                      <p:cBhvr>
                                        <p:cTn id="35" dur="1000" fill="hold"/>
                                        <p:tgtEl>
                                          <p:spTgt spid="46"/>
                                        </p:tgtEl>
                                        <p:attrNameLst>
                                          <p:attrName>ppt_x</p:attrName>
                                        </p:attrNameLst>
                                      </p:cBhvr>
                                      <p:tavLst>
                                        <p:tav tm="0">
                                          <p:val>
                                            <p:strVal val="#ppt_x"/>
                                          </p:val>
                                        </p:tav>
                                        <p:tav tm="100000">
                                          <p:val>
                                            <p:strVal val="#ppt_x"/>
                                          </p:val>
                                        </p:tav>
                                      </p:tavLst>
                                    </p:anim>
                                    <p:anim calcmode="lin" valueType="num">
                                      <p:cBhvr>
                                        <p:cTn id="3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1000" fill="hold"/>
                                        <p:tgtEl>
                                          <p:spTgt spid="58"/>
                                        </p:tgtEl>
                                        <p:attrNameLst>
                                          <p:attrName>ppt_x</p:attrName>
                                        </p:attrNameLst>
                                      </p:cBhvr>
                                      <p:tavLst>
                                        <p:tav tm="0">
                                          <p:val>
                                            <p:strVal val="0-#ppt_w/2"/>
                                          </p:val>
                                        </p:tav>
                                        <p:tav tm="100000">
                                          <p:val>
                                            <p:strVal val="#ppt_x"/>
                                          </p:val>
                                        </p:tav>
                                      </p:tavLst>
                                    </p:anim>
                                    <p:anim calcmode="lin" valueType="num">
                                      <p:cBhvr additive="base">
                                        <p:cTn id="48" dur="10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02"/>
                                        </p:tgtEl>
                                        <p:attrNameLst>
                                          <p:attrName>style.visibility</p:attrName>
                                        </p:attrNameLst>
                                      </p:cBhvr>
                                      <p:to>
                                        <p:strVal val="visible"/>
                                      </p:to>
                                    </p:set>
                                    <p:animEffect transition="in" filter="fade">
                                      <p:cBhvr>
                                        <p:cTn id="60" dur="1000"/>
                                        <p:tgtEl>
                                          <p:spTgt spid="102"/>
                                        </p:tgtEl>
                                      </p:cBhvr>
                                    </p:animEffect>
                                    <p:anim calcmode="lin" valueType="num">
                                      <p:cBhvr>
                                        <p:cTn id="61" dur="1000" fill="hold"/>
                                        <p:tgtEl>
                                          <p:spTgt spid="102"/>
                                        </p:tgtEl>
                                        <p:attrNameLst>
                                          <p:attrName>ppt_x</p:attrName>
                                        </p:attrNameLst>
                                      </p:cBhvr>
                                      <p:tavLst>
                                        <p:tav tm="0">
                                          <p:val>
                                            <p:strVal val="#ppt_x"/>
                                          </p:val>
                                        </p:tav>
                                        <p:tav tm="100000">
                                          <p:val>
                                            <p:strVal val="#ppt_x"/>
                                          </p:val>
                                        </p:tav>
                                      </p:tavLst>
                                    </p:anim>
                                    <p:anim calcmode="lin" valueType="num">
                                      <p:cBhvr>
                                        <p:cTn id="62" dur="1000" fill="hold"/>
                                        <p:tgtEl>
                                          <p:spTgt spid="102"/>
                                        </p:tgtEl>
                                        <p:attrNameLst>
                                          <p:attrName>ppt_y</p:attrName>
                                        </p:attrNameLst>
                                      </p:cBhvr>
                                      <p:tavLst>
                                        <p:tav tm="0">
                                          <p:val>
                                            <p:strVal val="#ppt_y+.1"/>
                                          </p:val>
                                        </p:tav>
                                        <p:tav tm="100000">
                                          <p:val>
                                            <p:strVal val="#ppt_y"/>
                                          </p:val>
                                        </p:tav>
                                      </p:tavLst>
                                    </p:anim>
                                  </p:childTnLst>
                                </p:cTn>
                              </p:par>
                            </p:childTnLst>
                          </p:cTn>
                        </p:par>
                        <p:par>
                          <p:cTn id="63" fill="hold">
                            <p:stCondLst>
                              <p:cond delay="1000"/>
                            </p:stCondLst>
                            <p:childTnLst>
                              <p:par>
                                <p:cTn id="64" presetID="2" presetClass="entr" presetSubtype="2" fill="hold" nodeType="afterEffect">
                                  <p:stCondLst>
                                    <p:cond delay="0"/>
                                  </p:stCondLst>
                                  <p:childTnLst>
                                    <p:set>
                                      <p:cBhvr>
                                        <p:cTn id="65" dur="1" fill="hold">
                                          <p:stCondLst>
                                            <p:cond delay="0"/>
                                          </p:stCondLst>
                                        </p:cTn>
                                        <p:tgtEl>
                                          <p:spTgt spid="69"/>
                                        </p:tgtEl>
                                        <p:attrNameLst>
                                          <p:attrName>style.visibility</p:attrName>
                                        </p:attrNameLst>
                                      </p:cBhvr>
                                      <p:to>
                                        <p:strVal val="visible"/>
                                      </p:to>
                                    </p:set>
                                    <p:anim calcmode="lin" valueType="num">
                                      <p:cBhvr additive="base">
                                        <p:cTn id="66" dur="1000" fill="hold"/>
                                        <p:tgtEl>
                                          <p:spTgt spid="69"/>
                                        </p:tgtEl>
                                        <p:attrNameLst>
                                          <p:attrName>ppt_x</p:attrName>
                                        </p:attrNameLst>
                                      </p:cBhvr>
                                      <p:tavLst>
                                        <p:tav tm="0">
                                          <p:val>
                                            <p:strVal val="1+#ppt_w/2"/>
                                          </p:val>
                                        </p:tav>
                                        <p:tav tm="100000">
                                          <p:val>
                                            <p:strVal val="#ppt_x"/>
                                          </p:val>
                                        </p:tav>
                                      </p:tavLst>
                                    </p:anim>
                                    <p:anim calcmode="lin" valueType="num">
                                      <p:cBhvr additive="base">
                                        <p:cTn id="67" dur="10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01"/>
                                        </p:tgtEl>
                                        <p:attrNameLst>
                                          <p:attrName>style.visibility</p:attrName>
                                        </p:attrNameLst>
                                      </p:cBhvr>
                                      <p:to>
                                        <p:strVal val="visible"/>
                                      </p:to>
                                    </p:set>
                                    <p:animEffect transition="in" filter="fade">
                                      <p:cBhvr>
                                        <p:cTn id="72" dur="1000"/>
                                        <p:tgtEl>
                                          <p:spTgt spid="101"/>
                                        </p:tgtEl>
                                      </p:cBhvr>
                                    </p:animEffect>
                                    <p:anim calcmode="lin" valueType="num">
                                      <p:cBhvr>
                                        <p:cTn id="73" dur="1000" fill="hold"/>
                                        <p:tgtEl>
                                          <p:spTgt spid="101"/>
                                        </p:tgtEl>
                                        <p:attrNameLst>
                                          <p:attrName>ppt_x</p:attrName>
                                        </p:attrNameLst>
                                      </p:cBhvr>
                                      <p:tavLst>
                                        <p:tav tm="0">
                                          <p:val>
                                            <p:strVal val="#ppt_x"/>
                                          </p:val>
                                        </p:tav>
                                        <p:tav tm="100000">
                                          <p:val>
                                            <p:strVal val="#ppt_x"/>
                                          </p:val>
                                        </p:tav>
                                      </p:tavLst>
                                    </p:anim>
                                    <p:anim calcmode="lin" valueType="num">
                                      <p:cBhvr>
                                        <p:cTn id="74"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1" grpId="0"/>
      <p:bldP spid="102" grpId="0"/>
      <p:bldP spid="100" grpId="0"/>
      <p:bldP spid="16" grpId="0"/>
      <p:bldP spid="1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3A86B"/>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9A81FC-F0A1-4D31-964D-B7BADA28E089}"/>
              </a:ext>
            </a:extLst>
          </p:cNvPr>
          <p:cNvSpPr/>
          <p:nvPr/>
        </p:nvSpPr>
        <p:spPr>
          <a:xfrm>
            <a:off x="247650" y="274321"/>
            <a:ext cx="11696700" cy="6343650"/>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pic>
        <p:nvPicPr>
          <p:cNvPr id="11" name="图片 10">
            <a:extLst>
              <a:ext uri="{FF2B5EF4-FFF2-40B4-BE49-F238E27FC236}">
                <a16:creationId xmlns:a16="http://schemas.microsoft.com/office/drawing/2014/main" id="{B893E389-E16F-4EEA-A357-AC20276994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9827" y="365761"/>
            <a:ext cx="3451034" cy="6137910"/>
          </a:xfrm>
          <a:prstGeom prst="rect">
            <a:avLst/>
          </a:prstGeom>
        </p:spPr>
      </p:pic>
      <p:sp>
        <p:nvSpPr>
          <p:cNvPr id="22" name="矩形 21">
            <a:extLst>
              <a:ext uri="{FF2B5EF4-FFF2-40B4-BE49-F238E27FC236}">
                <a16:creationId xmlns:a16="http://schemas.microsoft.com/office/drawing/2014/main" id="{E8B1DBA9-3177-403E-88FB-14E546E6F556}"/>
              </a:ext>
            </a:extLst>
          </p:cNvPr>
          <p:cNvSpPr/>
          <p:nvPr/>
        </p:nvSpPr>
        <p:spPr>
          <a:xfrm>
            <a:off x="331140" y="365761"/>
            <a:ext cx="11529720" cy="6137910"/>
          </a:xfrm>
          <a:prstGeom prst="rect">
            <a:avLst/>
          </a:prstGeom>
          <a:noFill/>
          <a:ln w="19050">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72" name="ïṧľïḋe">
            <a:extLst>
              <a:ext uri="{FF2B5EF4-FFF2-40B4-BE49-F238E27FC236}">
                <a16:creationId xmlns:a16="http://schemas.microsoft.com/office/drawing/2014/main" id="{6DEDDCE7-0F5E-4B8B-B100-CD4130E4451B}"/>
              </a:ext>
            </a:extLst>
          </p:cNvPr>
          <p:cNvSpPr txBox="1"/>
          <p:nvPr/>
        </p:nvSpPr>
        <p:spPr>
          <a:xfrm>
            <a:off x="768130" y="1581033"/>
            <a:ext cx="7641696" cy="1413071"/>
          </a:xfrm>
          <a:prstGeom prst="rect">
            <a:avLst/>
          </a:prstGeom>
          <a:noFill/>
        </p:spPr>
        <p:txBody>
          <a:bodyPr wrap="square" lIns="0" tIns="0" rIns="0" bIns="0" rtlCol="0" anchor="ctr">
            <a:normAutofit/>
          </a:bodyPr>
          <a:lstStyle/>
          <a:p>
            <a:pPr lvl="0" algn="just"/>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Điển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Nôm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vẻ</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quý</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mơ</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ước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cộng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đạt</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algn="just"/>
            <a:endParaRPr lang="en-US" altLang="zh-CN" sz="1100" dirty="0">
              <a:solidFill>
                <a:schemeClr val="tx1">
                  <a:lumMod val="65000"/>
                  <a:lumOff val="35000"/>
                </a:schemeClr>
              </a:solidFill>
              <a:latin typeface="Times New Roman" panose="02020603050405020304" pitchFamily="18" charset="0"/>
              <a:ea typeface="华文新魏"/>
              <a:cs typeface="Times New Roman" panose="02020603050405020304" pitchFamily="18" charset="0"/>
              <a:sym typeface="Arial"/>
            </a:endParaRPr>
          </a:p>
        </p:txBody>
      </p:sp>
      <p:sp>
        <p:nvSpPr>
          <p:cNvPr id="73" name="ï$ľïḑe">
            <a:extLst>
              <a:ext uri="{FF2B5EF4-FFF2-40B4-BE49-F238E27FC236}">
                <a16:creationId xmlns:a16="http://schemas.microsoft.com/office/drawing/2014/main" id="{6BC845CA-0668-4012-A490-402D820CECEC}"/>
              </a:ext>
            </a:extLst>
          </p:cNvPr>
          <p:cNvSpPr/>
          <p:nvPr/>
        </p:nvSpPr>
        <p:spPr>
          <a:xfrm>
            <a:off x="607568" y="2512629"/>
            <a:ext cx="3248022" cy="473213"/>
          </a:xfrm>
          <a:prstGeom prst="rect">
            <a:avLst/>
          </a:prstGeom>
        </p:spPr>
        <p:txBody>
          <a:bodyPr wrap="none" lIns="0" tIns="0" rIns="0" bIns="0" anchor="ctr">
            <a:normAutofit/>
          </a:bodyPr>
          <a:lstStyle/>
          <a:p>
            <a:pPr lvl="0" algn="r" defTabSz="914378">
              <a:spcBef>
                <a:spcPct val="0"/>
              </a:spcBef>
              <a:defRPr/>
            </a:pPr>
            <a:endParaRPr lang="en-US" altLang="zh-CN" sz="1600" dirty="0">
              <a:solidFill>
                <a:schemeClr val="tx1">
                  <a:lumMod val="75000"/>
                  <a:lumOff val="25000"/>
                </a:schemeClr>
              </a:solidFill>
              <a:latin typeface="Arial"/>
              <a:ea typeface="华文新魏"/>
              <a:cs typeface="+mn-ea"/>
              <a:sym typeface="Arial"/>
            </a:endParaRPr>
          </a:p>
        </p:txBody>
      </p:sp>
      <p:sp>
        <p:nvSpPr>
          <p:cNvPr id="75" name="矩形 74">
            <a:extLst>
              <a:ext uri="{FF2B5EF4-FFF2-40B4-BE49-F238E27FC236}">
                <a16:creationId xmlns:a16="http://schemas.microsoft.com/office/drawing/2014/main" id="{68B3B040-A2E2-40D0-B42B-7811AAE3F6AE}"/>
              </a:ext>
            </a:extLst>
          </p:cNvPr>
          <p:cNvSpPr/>
          <p:nvPr/>
        </p:nvSpPr>
        <p:spPr>
          <a:xfrm>
            <a:off x="1389417" y="546453"/>
            <a:ext cx="6944792" cy="523220"/>
          </a:xfrm>
          <a:prstGeom prst="rect">
            <a:avLst/>
          </a:prstGeom>
          <a:noFill/>
        </p:spPr>
        <p:txBody>
          <a:bodyPr wrap="square" rtlCol="0">
            <a:spAutoFit/>
          </a:bodyPr>
          <a:lstStyle/>
          <a:p>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Nhân</a:t>
            </a:r>
            <a:r>
              <a:rPr lang="en-US"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vật</a:t>
            </a:r>
            <a:r>
              <a:rPr lang="en-US"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trong</a:t>
            </a:r>
            <a:r>
              <a:rPr lang="en-US"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tính</a:t>
            </a:r>
            <a:r>
              <a:rPr lang="en-US"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chỉnh</a:t>
            </a:r>
            <a:r>
              <a:rPr lang="en-US"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thể</a:t>
            </a:r>
            <a:r>
              <a:rPr lang="en-US"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của</a:t>
            </a:r>
            <a:r>
              <a:rPr lang="en-US"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tác</a:t>
            </a:r>
            <a:r>
              <a:rPr lang="en-US"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phẩm</a:t>
            </a:r>
            <a:endParaRPr lang="zh-CN" altLang="en-US"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endParaRPr>
          </a:p>
        </p:txBody>
      </p:sp>
      <p:grpSp>
        <p:nvGrpSpPr>
          <p:cNvPr id="77" name="组合 76">
            <a:extLst>
              <a:ext uri="{FF2B5EF4-FFF2-40B4-BE49-F238E27FC236}">
                <a16:creationId xmlns:a16="http://schemas.microsoft.com/office/drawing/2014/main" id="{8634E477-DE10-45A3-8EEC-FE20F6E6894E}"/>
              </a:ext>
            </a:extLst>
          </p:cNvPr>
          <p:cNvGrpSpPr/>
          <p:nvPr/>
        </p:nvGrpSpPr>
        <p:grpSpPr>
          <a:xfrm>
            <a:off x="594854" y="630059"/>
            <a:ext cx="820777" cy="671985"/>
            <a:chOff x="4252300" y="2212933"/>
            <a:chExt cx="820777" cy="671985"/>
          </a:xfrm>
        </p:grpSpPr>
        <p:grpSp>
          <p:nvGrpSpPr>
            <p:cNvPr id="78" name="组合 77">
              <a:extLst>
                <a:ext uri="{FF2B5EF4-FFF2-40B4-BE49-F238E27FC236}">
                  <a16:creationId xmlns:a16="http://schemas.microsoft.com/office/drawing/2014/main" id="{50D86B93-3FB3-43D0-97BA-A914AB494FB5}"/>
                </a:ext>
              </a:extLst>
            </p:cNvPr>
            <p:cNvGrpSpPr/>
            <p:nvPr/>
          </p:nvGrpSpPr>
          <p:grpSpPr>
            <a:xfrm>
              <a:off x="4252300" y="2212933"/>
              <a:ext cx="671985" cy="671985"/>
              <a:chOff x="5604208" y="1960359"/>
              <a:chExt cx="1370605" cy="1370605"/>
            </a:xfrm>
          </p:grpSpPr>
          <p:grpSp>
            <p:nvGrpSpPr>
              <p:cNvPr id="80" name="组合 79">
                <a:extLst>
                  <a:ext uri="{FF2B5EF4-FFF2-40B4-BE49-F238E27FC236}">
                    <a16:creationId xmlns:a16="http://schemas.microsoft.com/office/drawing/2014/main" id="{623FE851-1403-4173-B62C-B9E559FE992D}"/>
                  </a:ext>
                </a:extLst>
              </p:cNvPr>
              <p:cNvGrpSpPr/>
              <p:nvPr/>
            </p:nvGrpSpPr>
            <p:grpSpPr>
              <a:xfrm>
                <a:off x="5604208" y="1960359"/>
                <a:ext cx="1370605" cy="1370605"/>
                <a:chOff x="5604208" y="1960359"/>
                <a:chExt cx="1370605" cy="1370605"/>
              </a:xfrm>
            </p:grpSpPr>
            <p:sp>
              <p:nvSpPr>
                <p:cNvPr id="82" name="矩形 81">
                  <a:extLst>
                    <a:ext uri="{FF2B5EF4-FFF2-40B4-BE49-F238E27FC236}">
                      <a16:creationId xmlns:a16="http://schemas.microsoft.com/office/drawing/2014/main" id="{CAD68DA2-4DF0-48D8-9E72-5E9CF19CF398}"/>
                    </a:ext>
                  </a:extLst>
                </p:cNvPr>
                <p:cNvSpPr/>
                <p:nvPr/>
              </p:nvSpPr>
              <p:spPr>
                <a:xfrm rot="18840962">
                  <a:off x="5604208" y="1960359"/>
                  <a:ext cx="1370605" cy="1370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83" name="矩形 82">
                  <a:extLst>
                    <a:ext uri="{FF2B5EF4-FFF2-40B4-BE49-F238E27FC236}">
                      <a16:creationId xmlns:a16="http://schemas.microsoft.com/office/drawing/2014/main" id="{C4687AAB-782C-4146-B414-9F4EF98655A7}"/>
                    </a:ext>
                  </a:extLst>
                </p:cNvPr>
                <p:cNvSpPr/>
                <p:nvPr/>
              </p:nvSpPr>
              <p:spPr>
                <a:xfrm rot="2684074">
                  <a:off x="5716981" y="2071013"/>
                  <a:ext cx="1149298" cy="11492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81" name="PA_图片 2">
                <a:extLst>
                  <a:ext uri="{FF2B5EF4-FFF2-40B4-BE49-F238E27FC236}">
                    <a16:creationId xmlns:a16="http://schemas.microsoft.com/office/drawing/2014/main" id="{5F9FEB74-E6F5-4877-9CF6-350A322FC4ED}"/>
                  </a:ext>
                </a:extLst>
              </p:cNvPr>
              <p:cNvSpPr/>
              <p:nvPr>
                <p:custDataLst>
                  <p:tags r:id="rId1"/>
                </p:custDataLst>
              </p:nvPr>
            </p:nvSpPr>
            <p:spPr>
              <a:xfrm>
                <a:off x="5744409" y="2119289"/>
                <a:ext cx="1214973" cy="1031695"/>
              </a:xfrm>
              <a:custGeom>
                <a:avLst/>
                <a:gdLst/>
                <a:ahLst/>
                <a:cxnLst/>
                <a:rect l="0" t="0" r="0" b="0"/>
                <a:pathLst>
                  <a:path w="1214973" h="1031695">
                    <a:moveTo>
                      <a:pt x="0" y="0"/>
                    </a:moveTo>
                    <a:lnTo>
                      <a:pt x="1214972" y="0"/>
                    </a:lnTo>
                    <a:lnTo>
                      <a:pt x="1214972" y="1031694"/>
                    </a:lnTo>
                    <a:lnTo>
                      <a:pt x="0" y="1031694"/>
                    </a:lnTo>
                    <a:close/>
                  </a:path>
                </a:pathLst>
              </a:custGeom>
              <a:blipFill dpi="0" rotWithShape="1">
                <a:blip r:embed="rId5" cstate="screen">
                  <a:alphaModFix amt="35000"/>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79" name="文本框 78">
              <a:extLst>
                <a:ext uri="{FF2B5EF4-FFF2-40B4-BE49-F238E27FC236}">
                  <a16:creationId xmlns:a16="http://schemas.microsoft.com/office/drawing/2014/main" id="{98CFB8CC-FD79-447E-A5A4-3B20C8B93A01}"/>
                </a:ext>
              </a:extLst>
            </p:cNvPr>
            <p:cNvSpPr txBox="1"/>
            <p:nvPr/>
          </p:nvSpPr>
          <p:spPr>
            <a:xfrm>
              <a:off x="4425576" y="2213716"/>
              <a:ext cx="647501" cy="523220"/>
            </a:xfrm>
            <a:prstGeom prst="rect">
              <a:avLst/>
            </a:prstGeom>
            <a:noFill/>
          </p:spPr>
          <p:txBody>
            <a:bodyPr wrap="square" rtlCol="0">
              <a:spAutoFit/>
            </a:bodyPr>
            <a:lstStyle/>
            <a:p>
              <a:r>
                <a:rPr lang="en-US" altLang="zh-CN" sz="2800" dirty="0">
                  <a:solidFill>
                    <a:schemeClr val="bg1"/>
                  </a:solidFill>
                  <a:latin typeface="Arial"/>
                  <a:ea typeface="华文新魏"/>
                  <a:sym typeface="Arial"/>
                </a:rPr>
                <a:t>d</a:t>
              </a:r>
              <a:endParaRPr lang="zh-CN" altLang="en-US" sz="2800" dirty="0">
                <a:solidFill>
                  <a:schemeClr val="bg1"/>
                </a:solidFill>
                <a:latin typeface="Arial"/>
                <a:ea typeface="华文新魏"/>
                <a:sym typeface="Arial"/>
              </a:endParaRPr>
            </a:p>
          </p:txBody>
        </p:sp>
      </p:grpSp>
      <p:sp>
        <p:nvSpPr>
          <p:cNvPr id="89" name="ïṧľïḋe">
            <a:extLst>
              <a:ext uri="{FF2B5EF4-FFF2-40B4-BE49-F238E27FC236}">
                <a16:creationId xmlns:a16="http://schemas.microsoft.com/office/drawing/2014/main" id="{B357FFB0-5F75-48C5-8F6A-23F5C698521B}"/>
              </a:ext>
            </a:extLst>
          </p:cNvPr>
          <p:cNvSpPr txBox="1"/>
          <p:nvPr/>
        </p:nvSpPr>
        <p:spPr>
          <a:xfrm>
            <a:off x="684641" y="2985842"/>
            <a:ext cx="7558208" cy="3361674"/>
          </a:xfrm>
          <a:prstGeom prst="rect">
            <a:avLst/>
          </a:prstGeom>
          <a:noFill/>
        </p:spPr>
        <p:txBody>
          <a:bodyPr wrap="square" lIns="0" tIns="0" rIns="0" bIns="0" rtlCol="0" anchor="ctr">
            <a:normAutofit fontScale="62500" lnSpcReduction="20000"/>
          </a:bodyPr>
          <a:lstStyle/>
          <a:p>
            <a:pPr lvl="0" algn="just"/>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Kiều</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thấu</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ân</a:t>
            </a:r>
            <a:r>
              <a:rPr lang="en-US"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thù</a:t>
            </a:r>
            <a:r>
              <a:rPr lang="en-US"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trọng ân nghĩa, vị tha, tế nhị, khéo léo trong mối quan hệ với Thúc Sinh; bao dung, độ lượng, có phần thấu hiểu với cảnh ngộ của người khác trong mối quan hệ với Hoạn Thư; mạnh mẽ, quyết liệt đòi lại công bằng cho bản  thân, không khoan nhượng với cái ác trong mối quan hệ với bọn “buôn thịt bán người”,…</a:t>
            </a:r>
            <a:endParaRPr lang="zh-CN" altLang="en-US" sz="4400" dirty="0">
              <a:solidFill>
                <a:prstClr val="black"/>
              </a:solidFill>
              <a:latin typeface="Times New Roman" panose="02020603050405020304" pitchFamily="18" charset="0"/>
              <a:ea typeface="华文新魏"/>
              <a:cs typeface="Times New Roman" panose="02020603050405020304" pitchFamily="18" charset="0"/>
              <a:sym typeface="Arial"/>
            </a:endParaRPr>
          </a:p>
          <a:p>
            <a:pPr algn="just" defTabSz="914378">
              <a:lnSpc>
                <a:spcPct val="120000"/>
              </a:lnSpc>
              <a:spcBef>
                <a:spcPct val="0"/>
              </a:spcBef>
              <a:defRPr/>
            </a:pPr>
            <a:endParaRPr lang="en-US" altLang="zh-CN" sz="1100" dirty="0">
              <a:solidFill>
                <a:schemeClr val="tx1">
                  <a:lumMod val="65000"/>
                  <a:lumOff val="35000"/>
                </a:schemeClr>
              </a:solidFill>
              <a:latin typeface="Times New Roman" panose="02020603050405020304" pitchFamily="18" charset="0"/>
              <a:ea typeface="华文新魏"/>
              <a:cs typeface="Times New Roman" panose="02020603050405020304" pitchFamily="18" charset="0"/>
              <a:sym typeface="Arial"/>
            </a:endParaRPr>
          </a:p>
        </p:txBody>
      </p:sp>
    </p:spTree>
    <p:extLst>
      <p:ext uri="{BB962C8B-B14F-4D97-AF65-F5344CB8AC3E}">
        <p14:creationId xmlns:p14="http://schemas.microsoft.com/office/powerpoint/2010/main" val="197838661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1000"/>
                                        <p:tgtEl>
                                          <p:spTgt spid="77"/>
                                        </p:tgtEl>
                                      </p:cBhvr>
                                    </p:animEffect>
                                    <p:anim calcmode="lin" valueType="num">
                                      <p:cBhvr>
                                        <p:cTn id="14" dur="1000" fill="hold"/>
                                        <p:tgtEl>
                                          <p:spTgt spid="77"/>
                                        </p:tgtEl>
                                        <p:attrNameLst>
                                          <p:attrName>ppt_x</p:attrName>
                                        </p:attrNameLst>
                                      </p:cBhvr>
                                      <p:tavLst>
                                        <p:tav tm="0">
                                          <p:val>
                                            <p:strVal val="#ppt_x"/>
                                          </p:val>
                                        </p:tav>
                                        <p:tav tm="100000">
                                          <p:val>
                                            <p:strVal val="#ppt_x"/>
                                          </p:val>
                                        </p:tav>
                                      </p:tavLst>
                                    </p:anim>
                                    <p:anim calcmode="lin" valueType="num">
                                      <p:cBhvr>
                                        <p:cTn id="15" dur="1000" fill="hold"/>
                                        <p:tgtEl>
                                          <p:spTgt spid="7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1000"/>
                                        <p:tgtEl>
                                          <p:spTgt spid="75"/>
                                        </p:tgtEl>
                                      </p:cBhvr>
                                    </p:animEffect>
                                    <p:anim calcmode="lin" valueType="num">
                                      <p:cBhvr>
                                        <p:cTn id="19" dur="1000" fill="hold"/>
                                        <p:tgtEl>
                                          <p:spTgt spid="75"/>
                                        </p:tgtEl>
                                        <p:attrNameLst>
                                          <p:attrName>ppt_x</p:attrName>
                                        </p:attrNameLst>
                                      </p:cBhvr>
                                      <p:tavLst>
                                        <p:tav tm="0">
                                          <p:val>
                                            <p:strVal val="#ppt_x"/>
                                          </p:val>
                                        </p:tav>
                                        <p:tav tm="100000">
                                          <p:val>
                                            <p:strVal val="#ppt_x"/>
                                          </p:val>
                                        </p:tav>
                                      </p:tavLst>
                                    </p:anim>
                                    <p:anim calcmode="lin" valueType="num">
                                      <p:cBhvr>
                                        <p:cTn id="20"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1000"/>
                                        <p:tgtEl>
                                          <p:spTgt spid="72"/>
                                        </p:tgtEl>
                                      </p:cBhvr>
                                    </p:animEffect>
                                    <p:anim calcmode="lin" valueType="num">
                                      <p:cBhvr>
                                        <p:cTn id="26" dur="1000" fill="hold"/>
                                        <p:tgtEl>
                                          <p:spTgt spid="72"/>
                                        </p:tgtEl>
                                        <p:attrNameLst>
                                          <p:attrName>ppt_x</p:attrName>
                                        </p:attrNameLst>
                                      </p:cBhvr>
                                      <p:tavLst>
                                        <p:tav tm="0">
                                          <p:val>
                                            <p:strVal val="#ppt_x"/>
                                          </p:val>
                                        </p:tav>
                                        <p:tav tm="100000">
                                          <p:val>
                                            <p:strVal val="#ppt_x"/>
                                          </p:val>
                                        </p:tav>
                                      </p:tavLst>
                                    </p:anim>
                                    <p:anim calcmode="lin" valueType="num">
                                      <p:cBhvr>
                                        <p:cTn id="27"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fade">
                                      <p:cBhvr>
                                        <p:cTn id="32" dur="1000"/>
                                        <p:tgtEl>
                                          <p:spTgt spid="89"/>
                                        </p:tgtEl>
                                      </p:cBhvr>
                                    </p:animEffect>
                                    <p:anim calcmode="lin" valueType="num">
                                      <p:cBhvr>
                                        <p:cTn id="33" dur="1000" fill="hold"/>
                                        <p:tgtEl>
                                          <p:spTgt spid="89"/>
                                        </p:tgtEl>
                                        <p:attrNameLst>
                                          <p:attrName>ppt_x</p:attrName>
                                        </p:attrNameLst>
                                      </p:cBhvr>
                                      <p:tavLst>
                                        <p:tav tm="0">
                                          <p:val>
                                            <p:strVal val="#ppt_x"/>
                                          </p:val>
                                        </p:tav>
                                        <p:tav tm="100000">
                                          <p:val>
                                            <p:strVal val="#ppt_x"/>
                                          </p:val>
                                        </p:tav>
                                      </p:tavLst>
                                    </p:anim>
                                    <p:anim calcmode="lin" valueType="num">
                                      <p:cBhvr>
                                        <p:cTn id="34"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5"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3A86B"/>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9A81FC-F0A1-4D31-964D-B7BADA28E089}"/>
              </a:ext>
            </a:extLst>
          </p:cNvPr>
          <p:cNvSpPr/>
          <p:nvPr/>
        </p:nvSpPr>
        <p:spPr>
          <a:xfrm>
            <a:off x="247650" y="376709"/>
            <a:ext cx="11696700" cy="6343650"/>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126" name="矩形 125">
            <a:extLst>
              <a:ext uri="{FF2B5EF4-FFF2-40B4-BE49-F238E27FC236}">
                <a16:creationId xmlns:a16="http://schemas.microsoft.com/office/drawing/2014/main" id="{3E1A7670-F417-4B14-9068-CADEF4A5BBB6}"/>
              </a:ext>
            </a:extLst>
          </p:cNvPr>
          <p:cNvSpPr/>
          <p:nvPr/>
        </p:nvSpPr>
        <p:spPr>
          <a:xfrm>
            <a:off x="331140" y="2747215"/>
            <a:ext cx="11513932" cy="3535728"/>
          </a:xfrm>
          <a:prstGeom prst="rect">
            <a:avLst/>
          </a:prstGeom>
          <a:solidFill>
            <a:srgbClr val="ED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pic>
        <p:nvPicPr>
          <p:cNvPr id="12" name="图片 11">
            <a:extLst>
              <a:ext uri="{FF2B5EF4-FFF2-40B4-BE49-F238E27FC236}">
                <a16:creationId xmlns:a16="http://schemas.microsoft.com/office/drawing/2014/main" id="{317822C2-BF2F-4B65-9A05-AA8F2A8BC01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513219" y="365761"/>
            <a:ext cx="4331853" cy="6126478"/>
          </a:xfrm>
          <a:prstGeom prst="rect">
            <a:avLst/>
          </a:prstGeom>
        </p:spPr>
      </p:pic>
      <p:sp>
        <p:nvSpPr>
          <p:cNvPr id="142" name="îşľídè">
            <a:extLst>
              <a:ext uri="{FF2B5EF4-FFF2-40B4-BE49-F238E27FC236}">
                <a16:creationId xmlns:a16="http://schemas.microsoft.com/office/drawing/2014/main" id="{56261D63-419B-4BEB-ACB9-56E8C98F8477}"/>
              </a:ext>
            </a:extLst>
          </p:cNvPr>
          <p:cNvSpPr/>
          <p:nvPr/>
        </p:nvSpPr>
        <p:spPr bwMode="auto">
          <a:xfrm>
            <a:off x="4115487" y="1576471"/>
            <a:ext cx="4267782" cy="8363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bIns="144000" anchor="b" anchorCtr="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dirty="0" err="1">
                <a:latin typeface="Times New Roman" panose="02020603050405020304" pitchFamily="18" charset="0"/>
                <a:ea typeface="华文新魏"/>
                <a:cs typeface="Times New Roman" panose="02020603050405020304" pitchFamily="18" charset="0"/>
                <a:sym typeface="Arial"/>
              </a:rPr>
              <a:t>Từ</a:t>
            </a:r>
            <a:r>
              <a:rPr lang="en-US" altLang="zh-CN" sz="3200" dirty="0">
                <a:latin typeface="Times New Roman" panose="02020603050405020304" pitchFamily="18" charset="0"/>
                <a:ea typeface="华文新魏"/>
                <a:cs typeface="Times New Roman" panose="02020603050405020304" pitchFamily="18" charset="0"/>
                <a:sym typeface="Arial"/>
              </a:rPr>
              <a:t> </a:t>
            </a:r>
            <a:r>
              <a:rPr lang="en-US" altLang="zh-CN" sz="3200" dirty="0" err="1">
                <a:latin typeface="Times New Roman" panose="02020603050405020304" pitchFamily="18" charset="0"/>
                <a:ea typeface="华文新魏"/>
                <a:cs typeface="Times New Roman" panose="02020603050405020304" pitchFamily="18" charset="0"/>
                <a:sym typeface="Arial"/>
              </a:rPr>
              <a:t>Hải</a:t>
            </a:r>
            <a:endParaRPr lang="zh-CN" altLang="en-US" sz="3200" dirty="0">
              <a:latin typeface="Times New Roman" panose="02020603050405020304" pitchFamily="18" charset="0"/>
              <a:ea typeface="华文新魏"/>
              <a:cs typeface="Times New Roman" panose="02020603050405020304" pitchFamily="18" charset="0"/>
              <a:sym typeface="Arial"/>
            </a:endParaRPr>
          </a:p>
        </p:txBody>
      </p:sp>
      <p:sp>
        <p:nvSpPr>
          <p:cNvPr id="134" name="išlïďè">
            <a:extLst>
              <a:ext uri="{FF2B5EF4-FFF2-40B4-BE49-F238E27FC236}">
                <a16:creationId xmlns:a16="http://schemas.microsoft.com/office/drawing/2014/main" id="{D8D0B214-CD5D-46B9-AF91-A1C4DD28D573}"/>
              </a:ext>
            </a:extLst>
          </p:cNvPr>
          <p:cNvSpPr/>
          <p:nvPr/>
        </p:nvSpPr>
        <p:spPr bwMode="auto">
          <a:xfrm>
            <a:off x="566201" y="1560928"/>
            <a:ext cx="3090512" cy="836349"/>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bIns="144000" anchor="b" anchorCtr="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dirty="0" err="1">
                <a:latin typeface="Times New Roman" panose="02020603050405020304" pitchFamily="18" charset="0"/>
                <a:ea typeface="华文新魏"/>
                <a:cs typeface="Times New Roman" panose="02020603050405020304" pitchFamily="18" charset="0"/>
                <a:sym typeface="Arial"/>
              </a:rPr>
              <a:t>Hoạn</a:t>
            </a:r>
            <a:r>
              <a:rPr lang="en-US" altLang="zh-CN" sz="3200" dirty="0">
                <a:latin typeface="Times New Roman" panose="02020603050405020304" pitchFamily="18" charset="0"/>
                <a:ea typeface="华文新魏"/>
                <a:cs typeface="Times New Roman" panose="02020603050405020304" pitchFamily="18" charset="0"/>
                <a:sym typeface="Arial"/>
              </a:rPr>
              <a:t> Th</a:t>
            </a:r>
            <a:r>
              <a:rPr lang="vi-VN" altLang="zh-CN" sz="3200" dirty="0">
                <a:latin typeface="Times New Roman" panose="02020603050405020304" pitchFamily="18" charset="0"/>
                <a:ea typeface="华文新魏"/>
                <a:cs typeface="Times New Roman" panose="02020603050405020304" pitchFamily="18" charset="0"/>
                <a:sym typeface="Arial"/>
              </a:rPr>
              <a:t>ư</a:t>
            </a:r>
            <a:endParaRPr lang="zh-CN" altLang="en-US" sz="3200" dirty="0">
              <a:latin typeface="Times New Roman" panose="02020603050405020304" pitchFamily="18" charset="0"/>
              <a:ea typeface="华文新魏"/>
              <a:cs typeface="Times New Roman" panose="02020603050405020304" pitchFamily="18" charset="0"/>
              <a:sym typeface="Arial"/>
            </a:endParaRPr>
          </a:p>
        </p:txBody>
      </p:sp>
      <p:sp>
        <p:nvSpPr>
          <p:cNvPr id="22" name="矩形 21">
            <a:extLst>
              <a:ext uri="{FF2B5EF4-FFF2-40B4-BE49-F238E27FC236}">
                <a16:creationId xmlns:a16="http://schemas.microsoft.com/office/drawing/2014/main" id="{E8B1DBA9-3177-403E-88FB-14E546E6F556}"/>
              </a:ext>
            </a:extLst>
          </p:cNvPr>
          <p:cNvSpPr/>
          <p:nvPr/>
        </p:nvSpPr>
        <p:spPr>
          <a:xfrm>
            <a:off x="331140" y="365761"/>
            <a:ext cx="11529720" cy="6137910"/>
          </a:xfrm>
          <a:prstGeom prst="rect">
            <a:avLst/>
          </a:prstGeom>
          <a:noFill/>
          <a:ln w="19050">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pic>
        <p:nvPicPr>
          <p:cNvPr id="30" name="图片 29">
            <a:extLst>
              <a:ext uri="{FF2B5EF4-FFF2-40B4-BE49-F238E27FC236}">
                <a16:creationId xmlns:a16="http://schemas.microsoft.com/office/drawing/2014/main" id="{FEB82BE2-13C1-47EF-BD02-9EC43C55B4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49934" y="5763779"/>
            <a:ext cx="548217" cy="550530"/>
          </a:xfrm>
          <a:prstGeom prst="rect">
            <a:avLst/>
          </a:prstGeom>
        </p:spPr>
      </p:pic>
      <p:sp>
        <p:nvSpPr>
          <p:cNvPr id="8" name="PA_图片 4">
            <a:extLst>
              <a:ext uri="{FF2B5EF4-FFF2-40B4-BE49-F238E27FC236}">
                <a16:creationId xmlns:a16="http://schemas.microsoft.com/office/drawing/2014/main" id="{3138F3EC-9E08-4AD1-B959-1B3EB51E61A6}"/>
              </a:ext>
            </a:extLst>
          </p:cNvPr>
          <p:cNvSpPr/>
          <p:nvPr>
            <p:custDataLst>
              <p:tags r:id="rId1"/>
            </p:custDataLst>
          </p:nvPr>
        </p:nvSpPr>
        <p:spPr>
          <a:xfrm>
            <a:off x="1455861" y="4095991"/>
            <a:ext cx="1495817" cy="1424024"/>
          </a:xfrm>
          <a:custGeom>
            <a:avLst/>
            <a:gdLst/>
            <a:ahLst/>
            <a:cxnLst/>
            <a:rect l="0" t="0" r="0" b="0"/>
            <a:pathLst>
              <a:path w="1495817" h="1424024">
                <a:moveTo>
                  <a:pt x="0" y="0"/>
                </a:moveTo>
                <a:lnTo>
                  <a:pt x="1495816" y="0"/>
                </a:lnTo>
                <a:lnTo>
                  <a:pt x="1495816" y="1424023"/>
                </a:lnTo>
                <a:lnTo>
                  <a:pt x="0" y="1424023"/>
                </a:lnTo>
                <a:close/>
              </a:path>
            </a:pathLst>
          </a:custGeom>
          <a:blipFill dpi="0" rotWithShape="1">
            <a:blip r:embed="rId8">
              <a:alphaModFix amt="8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7" name="矩形 6">
            <a:extLst>
              <a:ext uri="{FF2B5EF4-FFF2-40B4-BE49-F238E27FC236}">
                <a16:creationId xmlns:a16="http://schemas.microsoft.com/office/drawing/2014/main" id="{F28D08A8-A68F-4F0A-8B91-8C5D5A912C56}"/>
              </a:ext>
            </a:extLst>
          </p:cNvPr>
          <p:cNvSpPr/>
          <p:nvPr/>
        </p:nvSpPr>
        <p:spPr>
          <a:xfrm>
            <a:off x="500402" y="3029033"/>
            <a:ext cx="2700018" cy="1938992"/>
          </a:xfrm>
          <a:prstGeom prst="rect">
            <a:avLst/>
          </a:prstGeom>
        </p:spPr>
        <p:txBody>
          <a:bodyPr wrap="square">
            <a:spAutoFit/>
          </a:bodyPr>
          <a:lstStyle/>
          <a:p>
            <a:pPr algn="ct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nội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phú</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ngoan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lõi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thấu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lý</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phương</a:t>
            </a:r>
            <a:r>
              <a:rPr lang="en-US" sz="2400" dirty="0">
                <a:solidFill>
                  <a:srgbClr val="000000"/>
                </a:solidFill>
                <a:latin typeface="Times New Roman" panose="02020603050405020304" pitchFamily="18" charset="0"/>
                <a:ea typeface="Times New Roman" panose="02020603050405020304" pitchFamily="18" charset="0"/>
              </a:rPr>
              <a:t>. </a:t>
            </a:r>
            <a:endParaRPr lang="zh-CN" altLang="en-US" sz="2400" dirty="0">
              <a:latin typeface="Arial"/>
              <a:ea typeface="华文新魏"/>
              <a:sym typeface="Arial"/>
            </a:endParaRPr>
          </a:p>
        </p:txBody>
      </p:sp>
      <p:pic>
        <p:nvPicPr>
          <p:cNvPr id="3" name="图片 2">
            <a:extLst>
              <a:ext uri="{FF2B5EF4-FFF2-40B4-BE49-F238E27FC236}">
                <a16:creationId xmlns:a16="http://schemas.microsoft.com/office/drawing/2014/main" id="{87F4D3B6-797C-42A5-94BE-EB2D0201A7A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72371" y="5167262"/>
            <a:ext cx="656765" cy="659536"/>
          </a:xfrm>
          <a:prstGeom prst="rect">
            <a:avLst/>
          </a:prstGeom>
        </p:spPr>
      </p:pic>
      <p:sp>
        <p:nvSpPr>
          <p:cNvPr id="42" name="PA_图片 4">
            <a:extLst>
              <a:ext uri="{FF2B5EF4-FFF2-40B4-BE49-F238E27FC236}">
                <a16:creationId xmlns:a16="http://schemas.microsoft.com/office/drawing/2014/main" id="{5D9A929F-CE8E-45DC-BBBB-94CB1F6E6D82}"/>
              </a:ext>
            </a:extLst>
          </p:cNvPr>
          <p:cNvSpPr/>
          <p:nvPr>
            <p:custDataLst>
              <p:tags r:id="rId2"/>
            </p:custDataLst>
          </p:nvPr>
        </p:nvSpPr>
        <p:spPr>
          <a:xfrm>
            <a:off x="7247752" y="4093742"/>
            <a:ext cx="1495817" cy="1424024"/>
          </a:xfrm>
          <a:custGeom>
            <a:avLst/>
            <a:gdLst/>
            <a:ahLst/>
            <a:cxnLst/>
            <a:rect l="0" t="0" r="0" b="0"/>
            <a:pathLst>
              <a:path w="1495817" h="1424024">
                <a:moveTo>
                  <a:pt x="0" y="0"/>
                </a:moveTo>
                <a:lnTo>
                  <a:pt x="1495816" y="0"/>
                </a:lnTo>
                <a:lnTo>
                  <a:pt x="1495816" y="1424023"/>
                </a:lnTo>
                <a:lnTo>
                  <a:pt x="0" y="1424023"/>
                </a:lnTo>
                <a:close/>
              </a:path>
            </a:pathLst>
          </a:custGeom>
          <a:blipFill dpi="0" rotWithShape="1">
            <a:blip r:embed="rId8">
              <a:alphaModFix amt="8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43" name="矩形 42">
            <a:extLst>
              <a:ext uri="{FF2B5EF4-FFF2-40B4-BE49-F238E27FC236}">
                <a16:creationId xmlns:a16="http://schemas.microsoft.com/office/drawing/2014/main" id="{F7C26E07-0FEF-4064-8398-4364BC2094DF}"/>
              </a:ext>
            </a:extLst>
          </p:cNvPr>
          <p:cNvSpPr/>
          <p:nvPr/>
        </p:nvSpPr>
        <p:spPr>
          <a:xfrm>
            <a:off x="4211381" y="2715849"/>
            <a:ext cx="4267782" cy="3463320"/>
          </a:xfrm>
          <a:prstGeom prst="rect">
            <a:avLst/>
          </a:prstGeom>
        </p:spPr>
        <p:txBody>
          <a:bodyPr wrap="square">
            <a:spAutoFit/>
          </a:bodyPr>
          <a:lstStyle/>
          <a:p>
            <a:pPr algn="just">
              <a:lnSpc>
                <a:spcPct val="115000"/>
              </a:lnSpc>
              <a:spcAft>
                <a:spcPts val="1000"/>
              </a:spcAf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suốt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9" name="矩形 45">
            <a:extLst>
              <a:ext uri="{FF2B5EF4-FFF2-40B4-BE49-F238E27FC236}">
                <a16:creationId xmlns:a16="http://schemas.microsoft.com/office/drawing/2014/main" id="{E5B74D1D-56C4-4DD8-A2AA-F1F54C564FDF}"/>
              </a:ext>
            </a:extLst>
          </p:cNvPr>
          <p:cNvSpPr/>
          <p:nvPr/>
        </p:nvSpPr>
        <p:spPr>
          <a:xfrm>
            <a:off x="1347927" y="645091"/>
            <a:ext cx="5273681" cy="584775"/>
          </a:xfrm>
          <a:prstGeom prst="rect">
            <a:avLst/>
          </a:prstGeom>
          <a:noFill/>
        </p:spPr>
        <p:txBody>
          <a:bodyPr wrap="square" rtlCol="0">
            <a:spAutoFit/>
          </a:bodyPr>
          <a:lstStyle/>
          <a:p>
            <a:r>
              <a:rPr lang="en-US" altLang="zh-CN" sz="32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Cốt</a:t>
            </a:r>
            <a:r>
              <a:rPr lang="en-US" altLang="zh-CN" sz="32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32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truyện</a:t>
            </a:r>
            <a:r>
              <a:rPr lang="en-US" altLang="zh-CN" sz="32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32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nội</a:t>
            </a:r>
            <a:r>
              <a:rPr lang="en-US" altLang="zh-CN" sz="32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dung </a:t>
            </a:r>
            <a:r>
              <a:rPr lang="en-US" altLang="zh-CN" sz="32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truyện</a:t>
            </a:r>
            <a:endParaRPr lang="zh-CN" altLang="en-US" sz="32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endParaRPr>
          </a:p>
        </p:txBody>
      </p:sp>
      <p:grpSp>
        <p:nvGrpSpPr>
          <p:cNvPr id="50" name="组合 49">
            <a:extLst>
              <a:ext uri="{FF2B5EF4-FFF2-40B4-BE49-F238E27FC236}">
                <a16:creationId xmlns:a16="http://schemas.microsoft.com/office/drawing/2014/main" id="{31D800DF-210D-481D-AC5E-E4108AE86E8F}"/>
              </a:ext>
            </a:extLst>
          </p:cNvPr>
          <p:cNvGrpSpPr/>
          <p:nvPr/>
        </p:nvGrpSpPr>
        <p:grpSpPr>
          <a:xfrm>
            <a:off x="553365" y="617627"/>
            <a:ext cx="820777" cy="671985"/>
            <a:chOff x="4252300" y="2212933"/>
            <a:chExt cx="820777" cy="671985"/>
          </a:xfrm>
        </p:grpSpPr>
        <p:grpSp>
          <p:nvGrpSpPr>
            <p:cNvPr id="51" name="组合 50">
              <a:extLst>
                <a:ext uri="{FF2B5EF4-FFF2-40B4-BE49-F238E27FC236}">
                  <a16:creationId xmlns:a16="http://schemas.microsoft.com/office/drawing/2014/main" id="{497B8B02-14A2-4016-9C96-5EED0349F78E}"/>
                </a:ext>
              </a:extLst>
            </p:cNvPr>
            <p:cNvGrpSpPr/>
            <p:nvPr/>
          </p:nvGrpSpPr>
          <p:grpSpPr>
            <a:xfrm>
              <a:off x="4252300" y="2212933"/>
              <a:ext cx="671985" cy="671985"/>
              <a:chOff x="5604208" y="1960359"/>
              <a:chExt cx="1370605" cy="1370605"/>
            </a:xfrm>
          </p:grpSpPr>
          <p:grpSp>
            <p:nvGrpSpPr>
              <p:cNvPr id="53" name="组合 52">
                <a:extLst>
                  <a:ext uri="{FF2B5EF4-FFF2-40B4-BE49-F238E27FC236}">
                    <a16:creationId xmlns:a16="http://schemas.microsoft.com/office/drawing/2014/main" id="{5BB722F4-E36C-4548-BDBC-694414765105}"/>
                  </a:ext>
                </a:extLst>
              </p:cNvPr>
              <p:cNvGrpSpPr/>
              <p:nvPr/>
            </p:nvGrpSpPr>
            <p:grpSpPr>
              <a:xfrm>
                <a:off x="5604208" y="1960359"/>
                <a:ext cx="1370605" cy="1370605"/>
                <a:chOff x="5604208" y="1960359"/>
                <a:chExt cx="1370605" cy="1370605"/>
              </a:xfrm>
            </p:grpSpPr>
            <p:sp>
              <p:nvSpPr>
                <p:cNvPr id="55" name="矩形 54">
                  <a:extLst>
                    <a:ext uri="{FF2B5EF4-FFF2-40B4-BE49-F238E27FC236}">
                      <a16:creationId xmlns:a16="http://schemas.microsoft.com/office/drawing/2014/main" id="{278F3373-245F-4ACC-AD85-E064DF0E5DFF}"/>
                    </a:ext>
                  </a:extLst>
                </p:cNvPr>
                <p:cNvSpPr/>
                <p:nvPr/>
              </p:nvSpPr>
              <p:spPr>
                <a:xfrm rot="18840962">
                  <a:off x="5604208" y="1960359"/>
                  <a:ext cx="1370605" cy="1370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56" name="矩形 55">
                  <a:extLst>
                    <a:ext uri="{FF2B5EF4-FFF2-40B4-BE49-F238E27FC236}">
                      <a16:creationId xmlns:a16="http://schemas.microsoft.com/office/drawing/2014/main" id="{4C0C5309-53FD-4092-9513-14B0AF69451C}"/>
                    </a:ext>
                  </a:extLst>
                </p:cNvPr>
                <p:cNvSpPr/>
                <p:nvPr/>
              </p:nvSpPr>
              <p:spPr>
                <a:xfrm rot="2684074">
                  <a:off x="5716981" y="2071013"/>
                  <a:ext cx="1149298" cy="11492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54" name="PA_图片 2">
                <a:extLst>
                  <a:ext uri="{FF2B5EF4-FFF2-40B4-BE49-F238E27FC236}">
                    <a16:creationId xmlns:a16="http://schemas.microsoft.com/office/drawing/2014/main" id="{97F3FE14-92E7-4BB0-A2F9-440D8FFE520A}"/>
                  </a:ext>
                </a:extLst>
              </p:cNvPr>
              <p:cNvSpPr/>
              <p:nvPr>
                <p:custDataLst>
                  <p:tags r:id="rId3"/>
                </p:custDataLst>
              </p:nvPr>
            </p:nvSpPr>
            <p:spPr>
              <a:xfrm>
                <a:off x="5744409" y="2119289"/>
                <a:ext cx="1214973" cy="1031695"/>
              </a:xfrm>
              <a:custGeom>
                <a:avLst/>
                <a:gdLst/>
                <a:ahLst/>
                <a:cxnLst/>
                <a:rect l="0" t="0" r="0" b="0"/>
                <a:pathLst>
                  <a:path w="1214973" h="1031695">
                    <a:moveTo>
                      <a:pt x="0" y="0"/>
                    </a:moveTo>
                    <a:lnTo>
                      <a:pt x="1214972" y="0"/>
                    </a:lnTo>
                    <a:lnTo>
                      <a:pt x="1214972" y="1031694"/>
                    </a:lnTo>
                    <a:lnTo>
                      <a:pt x="0" y="1031694"/>
                    </a:lnTo>
                    <a:close/>
                  </a:path>
                </a:pathLst>
              </a:custGeom>
              <a:blipFill dpi="0" rotWithShape="1">
                <a:blip r:embed="rId10" cstate="screen">
                  <a:alphaModFix amt="35000"/>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52" name="文本框 51">
              <a:extLst>
                <a:ext uri="{FF2B5EF4-FFF2-40B4-BE49-F238E27FC236}">
                  <a16:creationId xmlns:a16="http://schemas.microsoft.com/office/drawing/2014/main" id="{AB8F3BCD-B60B-4FF3-921D-D618A77129F6}"/>
                </a:ext>
              </a:extLst>
            </p:cNvPr>
            <p:cNvSpPr txBox="1"/>
            <p:nvPr/>
          </p:nvSpPr>
          <p:spPr>
            <a:xfrm>
              <a:off x="4425576" y="2213716"/>
              <a:ext cx="647501" cy="523220"/>
            </a:xfrm>
            <a:prstGeom prst="rect">
              <a:avLst/>
            </a:prstGeom>
            <a:noFill/>
          </p:spPr>
          <p:txBody>
            <a:bodyPr wrap="square" rtlCol="0">
              <a:spAutoFit/>
            </a:bodyPr>
            <a:lstStyle/>
            <a:p>
              <a:r>
                <a:rPr lang="en-US" altLang="zh-CN" sz="2800" dirty="0">
                  <a:solidFill>
                    <a:schemeClr val="bg1"/>
                  </a:solidFill>
                  <a:latin typeface="Arial"/>
                  <a:ea typeface="华文新魏"/>
                  <a:sym typeface="Arial"/>
                </a:rPr>
                <a:t>b</a:t>
              </a:r>
              <a:endParaRPr lang="zh-CN" altLang="en-US" sz="2800" dirty="0">
                <a:solidFill>
                  <a:schemeClr val="bg1"/>
                </a:solidFill>
                <a:latin typeface="Arial"/>
                <a:ea typeface="华文新魏"/>
                <a:sym typeface="Arial"/>
              </a:endParaRPr>
            </a:p>
          </p:txBody>
        </p:sp>
      </p:grpSp>
    </p:spTree>
    <p:extLst>
      <p:ext uri="{BB962C8B-B14F-4D97-AF65-F5344CB8AC3E}">
        <p14:creationId xmlns:p14="http://schemas.microsoft.com/office/powerpoint/2010/main" val="240621567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1000" fill="hold"/>
                                        <p:tgtEl>
                                          <p:spTgt spid="5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1000"/>
                                        <p:tgtEl>
                                          <p:spTgt spid="49"/>
                                        </p:tgtEl>
                                      </p:cBhvr>
                                    </p:animEffect>
                                    <p:anim calcmode="lin" valueType="num">
                                      <p:cBhvr>
                                        <p:cTn id="25" dur="1000" fill="hold"/>
                                        <p:tgtEl>
                                          <p:spTgt spid="49"/>
                                        </p:tgtEl>
                                        <p:attrNameLst>
                                          <p:attrName>ppt_x</p:attrName>
                                        </p:attrNameLst>
                                      </p:cBhvr>
                                      <p:tavLst>
                                        <p:tav tm="0">
                                          <p:val>
                                            <p:strVal val="#ppt_x"/>
                                          </p:val>
                                        </p:tav>
                                        <p:tav tm="100000">
                                          <p:val>
                                            <p:strVal val="#ppt_x"/>
                                          </p:val>
                                        </p:tav>
                                      </p:tavLst>
                                    </p:anim>
                                    <p:anim calcmode="lin" valueType="num">
                                      <p:cBhvr>
                                        <p:cTn id="2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fade">
                                      <p:cBhvr>
                                        <p:cTn id="31" dur="1000"/>
                                        <p:tgtEl>
                                          <p:spTgt spid="134"/>
                                        </p:tgtEl>
                                      </p:cBhvr>
                                    </p:animEffect>
                                    <p:anim calcmode="lin" valueType="num">
                                      <p:cBhvr>
                                        <p:cTn id="32" dur="1000" fill="hold"/>
                                        <p:tgtEl>
                                          <p:spTgt spid="134"/>
                                        </p:tgtEl>
                                        <p:attrNameLst>
                                          <p:attrName>ppt_x</p:attrName>
                                        </p:attrNameLst>
                                      </p:cBhvr>
                                      <p:tavLst>
                                        <p:tav tm="0">
                                          <p:val>
                                            <p:strVal val="#ppt_x"/>
                                          </p:val>
                                        </p:tav>
                                        <p:tav tm="100000">
                                          <p:val>
                                            <p:strVal val="#ppt_x"/>
                                          </p:val>
                                        </p:tav>
                                      </p:tavLst>
                                    </p:anim>
                                    <p:anim calcmode="lin" valueType="num">
                                      <p:cBhvr>
                                        <p:cTn id="33"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2"/>
                                        </p:tgtEl>
                                        <p:attrNameLst>
                                          <p:attrName>style.visibility</p:attrName>
                                        </p:attrNameLst>
                                      </p:cBhvr>
                                      <p:to>
                                        <p:strVal val="visible"/>
                                      </p:to>
                                    </p:set>
                                    <p:animEffect transition="in" filter="fade">
                                      <p:cBhvr>
                                        <p:cTn id="45" dur="1000"/>
                                        <p:tgtEl>
                                          <p:spTgt spid="142"/>
                                        </p:tgtEl>
                                      </p:cBhvr>
                                    </p:animEffect>
                                    <p:anim calcmode="lin" valueType="num">
                                      <p:cBhvr>
                                        <p:cTn id="46" dur="1000" fill="hold"/>
                                        <p:tgtEl>
                                          <p:spTgt spid="142"/>
                                        </p:tgtEl>
                                        <p:attrNameLst>
                                          <p:attrName>ppt_x</p:attrName>
                                        </p:attrNameLst>
                                      </p:cBhvr>
                                      <p:tavLst>
                                        <p:tav tm="0">
                                          <p:val>
                                            <p:strVal val="#ppt_x"/>
                                          </p:val>
                                        </p:tav>
                                        <p:tav tm="100000">
                                          <p:val>
                                            <p:strVal val="#ppt_x"/>
                                          </p:val>
                                        </p:tav>
                                      </p:tavLst>
                                    </p:anim>
                                    <p:anim calcmode="lin" valueType="num">
                                      <p:cBhvr>
                                        <p:cTn id="47"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1000"/>
                                        <p:tgtEl>
                                          <p:spTgt spid="43"/>
                                        </p:tgtEl>
                                      </p:cBhvr>
                                    </p:animEffect>
                                    <p:anim calcmode="lin" valueType="num">
                                      <p:cBhvr>
                                        <p:cTn id="53" dur="1000" fill="hold"/>
                                        <p:tgtEl>
                                          <p:spTgt spid="43"/>
                                        </p:tgtEl>
                                        <p:attrNameLst>
                                          <p:attrName>ppt_x</p:attrName>
                                        </p:attrNameLst>
                                      </p:cBhvr>
                                      <p:tavLst>
                                        <p:tav tm="0">
                                          <p:val>
                                            <p:strVal val="#ppt_x"/>
                                          </p:val>
                                        </p:tav>
                                        <p:tav tm="100000">
                                          <p:val>
                                            <p:strVal val="#ppt_x"/>
                                          </p:val>
                                        </p:tav>
                                      </p:tavLst>
                                    </p:anim>
                                    <p:anim calcmode="lin" valueType="num">
                                      <p:cBhvr>
                                        <p:cTn id="5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34" grpId="0" animBg="1"/>
      <p:bldP spid="22" grpId="0" animBg="1"/>
      <p:bldP spid="7" grpId="0"/>
      <p:bldP spid="43"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3A86B"/>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9A81FC-F0A1-4D31-964D-B7BADA28E089}"/>
              </a:ext>
            </a:extLst>
          </p:cNvPr>
          <p:cNvSpPr/>
          <p:nvPr/>
        </p:nvSpPr>
        <p:spPr>
          <a:xfrm>
            <a:off x="247650" y="274321"/>
            <a:ext cx="11696700" cy="6343650"/>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华文新魏"/>
              <a:sym typeface="Arial"/>
            </a:endParaRPr>
          </a:p>
        </p:txBody>
      </p:sp>
      <p:pic>
        <p:nvPicPr>
          <p:cNvPr id="20" name="图片 19">
            <a:extLst>
              <a:ext uri="{FF2B5EF4-FFF2-40B4-BE49-F238E27FC236}">
                <a16:creationId xmlns:a16="http://schemas.microsoft.com/office/drawing/2014/main" id="{6C9ACB1F-867D-48AA-83C2-91117BF477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60511" y="645660"/>
            <a:ext cx="3200349" cy="5938019"/>
          </a:xfrm>
          <a:prstGeom prst="rect">
            <a:avLst/>
          </a:prstGeom>
        </p:spPr>
      </p:pic>
      <p:sp>
        <p:nvSpPr>
          <p:cNvPr id="22" name="矩形 21">
            <a:extLst>
              <a:ext uri="{FF2B5EF4-FFF2-40B4-BE49-F238E27FC236}">
                <a16:creationId xmlns:a16="http://schemas.microsoft.com/office/drawing/2014/main" id="{E8B1DBA9-3177-403E-88FB-14E546E6F556}"/>
              </a:ext>
            </a:extLst>
          </p:cNvPr>
          <p:cNvSpPr/>
          <p:nvPr/>
        </p:nvSpPr>
        <p:spPr>
          <a:xfrm>
            <a:off x="331140" y="365761"/>
            <a:ext cx="11529720" cy="6137910"/>
          </a:xfrm>
          <a:prstGeom prst="rect">
            <a:avLst/>
          </a:prstGeom>
          <a:noFill/>
          <a:ln w="19050">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pic>
        <p:nvPicPr>
          <p:cNvPr id="4" name="图片 3">
            <a:extLst>
              <a:ext uri="{FF2B5EF4-FFF2-40B4-BE49-F238E27FC236}">
                <a16:creationId xmlns:a16="http://schemas.microsoft.com/office/drawing/2014/main" id="{CFC0B051-DE06-4BF0-AA5A-68D73C860A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7019" y="2036586"/>
            <a:ext cx="2702634" cy="3860239"/>
          </a:xfrm>
          <a:prstGeom prst="rect">
            <a:avLst/>
          </a:prstGeom>
        </p:spPr>
      </p:pic>
      <p:sp>
        <p:nvSpPr>
          <p:cNvPr id="23" name="文本框 22">
            <a:extLst>
              <a:ext uri="{FF2B5EF4-FFF2-40B4-BE49-F238E27FC236}">
                <a16:creationId xmlns:a16="http://schemas.microsoft.com/office/drawing/2014/main" id="{CA6FEFA7-BEA3-4F25-B2FA-27F7A1CC13AB}"/>
              </a:ext>
            </a:extLst>
          </p:cNvPr>
          <p:cNvSpPr txBox="1"/>
          <p:nvPr/>
        </p:nvSpPr>
        <p:spPr>
          <a:xfrm>
            <a:off x="950696" y="1380330"/>
            <a:ext cx="4013917" cy="523220"/>
          </a:xfrm>
          <a:prstGeom prst="rect">
            <a:avLst/>
          </a:prstGeom>
          <a:noFill/>
        </p:spPr>
        <p:txBody>
          <a:bodyPr wrap="square" rtlCol="0">
            <a:spAutoFit/>
          </a:bodyPr>
          <a:lstStyle>
            <a:defPPr>
              <a:defRPr lang="zh-CN"/>
            </a:defPPr>
            <a:lvl1pPr>
              <a:defRPr sz="2800">
                <a:solidFill>
                  <a:schemeClr val="tx1">
                    <a:lumMod val="75000"/>
                    <a:lumOff val="25000"/>
                  </a:schemeClr>
                </a:solidFill>
                <a:latin typeface="汉仪雪君体简" panose="02010600000101010101" pitchFamily="2" charset="-122"/>
                <a:ea typeface="汉仪雪君体简" panose="02010600000101010101" pitchFamily="2" charset="-122"/>
              </a:defRPr>
            </a:lvl1pPr>
          </a:lstStyle>
          <a:p>
            <a:r>
              <a:rPr lang="en-US" altLang="zh-CN" dirty="0" err="1">
                <a:solidFill>
                  <a:srgbClr val="FF0000"/>
                </a:solidFill>
                <a:latin typeface="Times New Roman" panose="02020603050405020304" pitchFamily="18" charset="0"/>
                <a:ea typeface="华文新魏"/>
                <a:cs typeface="Times New Roman" panose="02020603050405020304" pitchFamily="18" charset="0"/>
                <a:sym typeface="Arial"/>
              </a:rPr>
              <a:t>Chủ</a:t>
            </a:r>
            <a:r>
              <a:rPr lang="en-US" altLang="zh-CN" dirty="0">
                <a:solidFill>
                  <a:srgbClr val="FF0000"/>
                </a:solidFill>
                <a:latin typeface="Times New Roman" panose="02020603050405020304" pitchFamily="18" charset="0"/>
                <a:ea typeface="华文新魏"/>
                <a:cs typeface="Times New Roman" panose="02020603050405020304" pitchFamily="18" charset="0"/>
                <a:sym typeface="Arial"/>
              </a:rPr>
              <a:t> </a:t>
            </a:r>
            <a:r>
              <a:rPr lang="en-US" altLang="zh-CN" dirty="0" err="1">
                <a:solidFill>
                  <a:srgbClr val="FF0000"/>
                </a:solidFill>
                <a:latin typeface="Times New Roman" panose="02020603050405020304" pitchFamily="18" charset="0"/>
                <a:ea typeface="华文新魏"/>
                <a:cs typeface="Times New Roman" panose="02020603050405020304" pitchFamily="18" charset="0"/>
                <a:sym typeface="Arial"/>
              </a:rPr>
              <a:t>đề</a:t>
            </a:r>
            <a:r>
              <a:rPr lang="en-US" altLang="zh-CN" dirty="0">
                <a:solidFill>
                  <a:srgbClr val="FF0000"/>
                </a:solidFill>
                <a:latin typeface="Times New Roman" panose="02020603050405020304" pitchFamily="18" charset="0"/>
                <a:ea typeface="华文新魏"/>
                <a:cs typeface="Times New Roman" panose="02020603050405020304" pitchFamily="18" charset="0"/>
                <a:sym typeface="Arial"/>
              </a:rPr>
              <a:t> </a:t>
            </a:r>
            <a:r>
              <a:rPr lang="en-US" altLang="zh-CN" dirty="0" err="1">
                <a:solidFill>
                  <a:srgbClr val="FF0000"/>
                </a:solidFill>
                <a:latin typeface="Times New Roman" panose="02020603050405020304" pitchFamily="18" charset="0"/>
                <a:ea typeface="华文新魏"/>
                <a:cs typeface="Times New Roman" panose="02020603050405020304" pitchFamily="18" charset="0"/>
                <a:sym typeface="Arial"/>
              </a:rPr>
              <a:t>của</a:t>
            </a:r>
            <a:r>
              <a:rPr lang="en-US" altLang="zh-CN" dirty="0">
                <a:solidFill>
                  <a:srgbClr val="FF0000"/>
                </a:solidFill>
                <a:latin typeface="Times New Roman" panose="02020603050405020304" pitchFamily="18" charset="0"/>
                <a:ea typeface="华文新魏"/>
                <a:cs typeface="Times New Roman" panose="02020603050405020304" pitchFamily="18" charset="0"/>
                <a:sym typeface="Arial"/>
              </a:rPr>
              <a:t> </a:t>
            </a:r>
            <a:r>
              <a:rPr lang="en-US" altLang="zh-CN" dirty="0" err="1">
                <a:solidFill>
                  <a:srgbClr val="FF0000"/>
                </a:solidFill>
                <a:latin typeface="Times New Roman" panose="02020603050405020304" pitchFamily="18" charset="0"/>
                <a:ea typeface="华文新魏"/>
                <a:cs typeface="Times New Roman" panose="02020603050405020304" pitchFamily="18" charset="0"/>
                <a:sym typeface="Arial"/>
              </a:rPr>
              <a:t>văn</a:t>
            </a:r>
            <a:r>
              <a:rPr lang="en-US" altLang="zh-CN" dirty="0">
                <a:solidFill>
                  <a:srgbClr val="FF0000"/>
                </a:solidFill>
                <a:latin typeface="Times New Roman" panose="02020603050405020304" pitchFamily="18" charset="0"/>
                <a:ea typeface="华文新魏"/>
                <a:cs typeface="Times New Roman" panose="02020603050405020304" pitchFamily="18" charset="0"/>
                <a:sym typeface="Arial"/>
              </a:rPr>
              <a:t> </a:t>
            </a:r>
            <a:r>
              <a:rPr lang="en-US" altLang="zh-CN" dirty="0" err="1">
                <a:solidFill>
                  <a:srgbClr val="FF0000"/>
                </a:solidFill>
                <a:latin typeface="Times New Roman" panose="02020603050405020304" pitchFamily="18" charset="0"/>
                <a:ea typeface="华文新魏"/>
                <a:cs typeface="Times New Roman" panose="02020603050405020304" pitchFamily="18" charset="0"/>
                <a:sym typeface="Arial"/>
              </a:rPr>
              <a:t>bản</a:t>
            </a:r>
            <a:endParaRPr lang="zh-CN" altLang="en-US" dirty="0">
              <a:solidFill>
                <a:srgbClr val="FF0000"/>
              </a:solidFill>
              <a:latin typeface="Times New Roman" panose="02020603050405020304" pitchFamily="18" charset="0"/>
              <a:ea typeface="华文新魏"/>
              <a:cs typeface="Times New Roman" panose="02020603050405020304" pitchFamily="18" charset="0"/>
              <a:sym typeface="Arial"/>
            </a:endParaRPr>
          </a:p>
        </p:txBody>
      </p:sp>
      <p:sp>
        <p:nvSpPr>
          <p:cNvPr id="30" name="矩形 29">
            <a:extLst>
              <a:ext uri="{FF2B5EF4-FFF2-40B4-BE49-F238E27FC236}">
                <a16:creationId xmlns:a16="http://schemas.microsoft.com/office/drawing/2014/main" id="{56481DB2-DF34-44EC-9E10-42B6115F7783}"/>
              </a:ext>
            </a:extLst>
          </p:cNvPr>
          <p:cNvSpPr/>
          <p:nvPr/>
        </p:nvSpPr>
        <p:spPr>
          <a:xfrm rot="16200000">
            <a:off x="2135590" y="2125397"/>
            <a:ext cx="3877985" cy="3319700"/>
          </a:xfrm>
          <a:prstGeom prst="rect">
            <a:avLst/>
          </a:prstGeom>
        </p:spPr>
        <p:txBody>
          <a:bodyPr vert="eaVert" wrap="square">
            <a:spAutoFit/>
          </a:bodyPr>
          <a:lstStyle/>
          <a:p>
            <a:pPr algn="just"/>
            <a:r>
              <a:rPr lang="vi-VN" altLang="zh-CN" sz="2400" dirty="0">
                <a:latin typeface="+mj-lt"/>
                <a:ea typeface="华文新魏"/>
                <a:sym typeface="Arial"/>
              </a:rPr>
              <a:t>Tấm lòng nhân nghĩa, vị tha của Thuý Kiều; khát vọng, ước mơ công lí chính nghĩa theo quan điểm của tác giả và nhân dân thời đại Nguyễn Du (con người bị áp bức, đau khổ sẽ vùng lên thực thi công lí “ở hiền gặp lành, ở ác gặp ác”).</a:t>
            </a:r>
            <a:endParaRPr lang="zh-CN" altLang="en-US" sz="2400" dirty="0">
              <a:latin typeface="+mj-lt"/>
              <a:ea typeface="华文新魏"/>
              <a:sym typeface="Arial"/>
            </a:endParaRPr>
          </a:p>
        </p:txBody>
      </p:sp>
      <p:pic>
        <p:nvPicPr>
          <p:cNvPr id="41" name="图片 40">
            <a:extLst>
              <a:ext uri="{FF2B5EF4-FFF2-40B4-BE49-F238E27FC236}">
                <a16:creationId xmlns:a16="http://schemas.microsoft.com/office/drawing/2014/main" id="{31006954-58B3-4055-9A2B-132DABD890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V="1">
            <a:off x="5752987" y="1477160"/>
            <a:ext cx="3033529" cy="4174136"/>
          </a:xfrm>
          <a:prstGeom prst="rect">
            <a:avLst/>
          </a:prstGeom>
        </p:spPr>
      </p:pic>
      <p:sp>
        <p:nvSpPr>
          <p:cNvPr id="40" name="矩形 39">
            <a:extLst>
              <a:ext uri="{FF2B5EF4-FFF2-40B4-BE49-F238E27FC236}">
                <a16:creationId xmlns:a16="http://schemas.microsoft.com/office/drawing/2014/main" id="{336A7BE9-C599-4389-8641-194FE3301AD5}"/>
              </a:ext>
            </a:extLst>
          </p:cNvPr>
          <p:cNvSpPr/>
          <p:nvPr/>
        </p:nvSpPr>
        <p:spPr>
          <a:xfrm rot="16200000">
            <a:off x="8354535" y="2259073"/>
            <a:ext cx="3508653" cy="3063680"/>
          </a:xfrm>
          <a:prstGeom prst="rect">
            <a:avLst/>
          </a:prstGeom>
        </p:spPr>
        <p:txBody>
          <a:bodyPr vert="eaVert" wrap="square">
            <a:spAutoFit/>
          </a:bodyPr>
          <a:lstStyle/>
          <a:p>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VB. </a:t>
            </a:r>
          </a:p>
        </p:txBody>
      </p:sp>
      <p:sp>
        <p:nvSpPr>
          <p:cNvPr id="42" name="矩形 41">
            <a:extLst>
              <a:ext uri="{FF2B5EF4-FFF2-40B4-BE49-F238E27FC236}">
                <a16:creationId xmlns:a16="http://schemas.microsoft.com/office/drawing/2014/main" id="{498A8540-4E57-4DB9-BD19-93B2E88C1881}"/>
              </a:ext>
            </a:extLst>
          </p:cNvPr>
          <p:cNvSpPr/>
          <p:nvPr/>
        </p:nvSpPr>
        <p:spPr>
          <a:xfrm>
            <a:off x="1549618" y="566554"/>
            <a:ext cx="3754083" cy="584775"/>
          </a:xfrm>
          <a:prstGeom prst="rect">
            <a:avLst/>
          </a:prstGeom>
          <a:noFill/>
        </p:spPr>
        <p:txBody>
          <a:bodyPr wrap="square" rtlCol="0">
            <a:spAutoFit/>
          </a:bodyPr>
          <a:lstStyle/>
          <a:p>
            <a:r>
              <a:rPr lang="en-US" altLang="zh-CN" sz="32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Chủ</a:t>
            </a:r>
            <a:r>
              <a:rPr lang="en-US" altLang="zh-CN" sz="32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32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đề</a:t>
            </a:r>
            <a:r>
              <a:rPr lang="en-US" altLang="zh-CN" sz="32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32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của</a:t>
            </a:r>
            <a:r>
              <a:rPr lang="en-US" altLang="zh-CN" sz="32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32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văn</a:t>
            </a:r>
            <a:r>
              <a:rPr lang="en-US" altLang="zh-CN" sz="32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32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bản</a:t>
            </a:r>
            <a:endParaRPr lang="zh-CN" altLang="en-US" sz="32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endParaRPr>
          </a:p>
        </p:txBody>
      </p:sp>
      <p:grpSp>
        <p:nvGrpSpPr>
          <p:cNvPr id="44" name="组合 43">
            <a:extLst>
              <a:ext uri="{FF2B5EF4-FFF2-40B4-BE49-F238E27FC236}">
                <a16:creationId xmlns:a16="http://schemas.microsoft.com/office/drawing/2014/main" id="{257C3B5D-C133-4060-A918-0292BB6619F1}"/>
              </a:ext>
            </a:extLst>
          </p:cNvPr>
          <p:cNvGrpSpPr/>
          <p:nvPr/>
        </p:nvGrpSpPr>
        <p:grpSpPr>
          <a:xfrm>
            <a:off x="594854" y="630059"/>
            <a:ext cx="820777" cy="671985"/>
            <a:chOff x="4252300" y="2212933"/>
            <a:chExt cx="820777" cy="671985"/>
          </a:xfrm>
        </p:grpSpPr>
        <p:grpSp>
          <p:nvGrpSpPr>
            <p:cNvPr id="45" name="组合 44">
              <a:extLst>
                <a:ext uri="{FF2B5EF4-FFF2-40B4-BE49-F238E27FC236}">
                  <a16:creationId xmlns:a16="http://schemas.microsoft.com/office/drawing/2014/main" id="{965ECB71-5DF1-4987-B3BA-065578C4EAC7}"/>
                </a:ext>
              </a:extLst>
            </p:cNvPr>
            <p:cNvGrpSpPr/>
            <p:nvPr/>
          </p:nvGrpSpPr>
          <p:grpSpPr>
            <a:xfrm>
              <a:off x="4252300" y="2212933"/>
              <a:ext cx="671985" cy="671985"/>
              <a:chOff x="5604208" y="1960359"/>
              <a:chExt cx="1370605" cy="1370605"/>
            </a:xfrm>
          </p:grpSpPr>
          <p:grpSp>
            <p:nvGrpSpPr>
              <p:cNvPr id="47" name="组合 46">
                <a:extLst>
                  <a:ext uri="{FF2B5EF4-FFF2-40B4-BE49-F238E27FC236}">
                    <a16:creationId xmlns:a16="http://schemas.microsoft.com/office/drawing/2014/main" id="{21874F1E-E37B-43ED-A63D-EAFA0739CB73}"/>
                  </a:ext>
                </a:extLst>
              </p:cNvPr>
              <p:cNvGrpSpPr/>
              <p:nvPr/>
            </p:nvGrpSpPr>
            <p:grpSpPr>
              <a:xfrm>
                <a:off x="5604208" y="1960359"/>
                <a:ext cx="1370605" cy="1370605"/>
                <a:chOff x="5604208" y="1960359"/>
                <a:chExt cx="1370605" cy="1370605"/>
              </a:xfrm>
            </p:grpSpPr>
            <p:sp>
              <p:nvSpPr>
                <p:cNvPr id="49" name="矩形 48">
                  <a:extLst>
                    <a:ext uri="{FF2B5EF4-FFF2-40B4-BE49-F238E27FC236}">
                      <a16:creationId xmlns:a16="http://schemas.microsoft.com/office/drawing/2014/main" id="{076E14F4-B16D-4BD3-8EAE-B2DDE164E5C3}"/>
                    </a:ext>
                  </a:extLst>
                </p:cNvPr>
                <p:cNvSpPr/>
                <p:nvPr/>
              </p:nvSpPr>
              <p:spPr>
                <a:xfrm rot="18840962">
                  <a:off x="5604208" y="1960359"/>
                  <a:ext cx="1370605" cy="1370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50" name="矩形 49">
                  <a:extLst>
                    <a:ext uri="{FF2B5EF4-FFF2-40B4-BE49-F238E27FC236}">
                      <a16:creationId xmlns:a16="http://schemas.microsoft.com/office/drawing/2014/main" id="{361BD4FD-0D96-4ACF-8236-773FBC1479C9}"/>
                    </a:ext>
                  </a:extLst>
                </p:cNvPr>
                <p:cNvSpPr/>
                <p:nvPr/>
              </p:nvSpPr>
              <p:spPr>
                <a:xfrm rot="2684074">
                  <a:off x="5716981" y="2071013"/>
                  <a:ext cx="1149298" cy="11492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48" name="PA_图片 2">
                <a:extLst>
                  <a:ext uri="{FF2B5EF4-FFF2-40B4-BE49-F238E27FC236}">
                    <a16:creationId xmlns:a16="http://schemas.microsoft.com/office/drawing/2014/main" id="{7AE7634E-C33A-4B4E-BC89-A0A6FAC3D768}"/>
                  </a:ext>
                </a:extLst>
              </p:cNvPr>
              <p:cNvSpPr/>
              <p:nvPr>
                <p:custDataLst>
                  <p:tags r:id="rId1"/>
                </p:custDataLst>
              </p:nvPr>
            </p:nvSpPr>
            <p:spPr>
              <a:xfrm>
                <a:off x="5744409" y="2119289"/>
                <a:ext cx="1214973" cy="1031695"/>
              </a:xfrm>
              <a:custGeom>
                <a:avLst/>
                <a:gdLst/>
                <a:ahLst/>
                <a:cxnLst/>
                <a:rect l="0" t="0" r="0" b="0"/>
                <a:pathLst>
                  <a:path w="1214973" h="1031695">
                    <a:moveTo>
                      <a:pt x="0" y="0"/>
                    </a:moveTo>
                    <a:lnTo>
                      <a:pt x="1214972" y="0"/>
                    </a:lnTo>
                    <a:lnTo>
                      <a:pt x="1214972" y="1031694"/>
                    </a:lnTo>
                    <a:lnTo>
                      <a:pt x="0" y="1031694"/>
                    </a:lnTo>
                    <a:close/>
                  </a:path>
                </a:pathLst>
              </a:custGeom>
              <a:blipFill dpi="0" rotWithShape="1">
                <a:blip r:embed="rId7" cstate="screen">
                  <a:alphaModFix amt="35000"/>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46" name="文本框 45">
              <a:extLst>
                <a:ext uri="{FF2B5EF4-FFF2-40B4-BE49-F238E27FC236}">
                  <a16:creationId xmlns:a16="http://schemas.microsoft.com/office/drawing/2014/main" id="{194E5ACD-9056-4EBC-B07D-F3FCC3E0B3EC}"/>
                </a:ext>
              </a:extLst>
            </p:cNvPr>
            <p:cNvSpPr txBox="1"/>
            <p:nvPr/>
          </p:nvSpPr>
          <p:spPr>
            <a:xfrm>
              <a:off x="4425576" y="2213716"/>
              <a:ext cx="647501" cy="523220"/>
            </a:xfrm>
            <a:prstGeom prst="rect">
              <a:avLst/>
            </a:prstGeom>
            <a:noFill/>
          </p:spPr>
          <p:txBody>
            <a:bodyPr wrap="square" rtlCol="0">
              <a:spAutoFit/>
            </a:bodyPr>
            <a:lstStyle/>
            <a:p>
              <a:r>
                <a:rPr lang="en-US" altLang="zh-CN" sz="2800" dirty="0">
                  <a:solidFill>
                    <a:schemeClr val="bg1"/>
                  </a:solidFill>
                  <a:latin typeface="Arial"/>
                  <a:ea typeface="华文新魏"/>
                  <a:sym typeface="Arial"/>
                </a:rPr>
                <a:t>2</a:t>
              </a:r>
              <a:endParaRPr lang="zh-CN" altLang="en-US" sz="2800" dirty="0">
                <a:solidFill>
                  <a:schemeClr val="bg1"/>
                </a:solidFill>
                <a:latin typeface="Arial"/>
                <a:ea typeface="华文新魏"/>
                <a:sym typeface="Arial"/>
              </a:endParaRPr>
            </a:p>
          </p:txBody>
        </p:sp>
      </p:grpSp>
      <p:sp>
        <p:nvSpPr>
          <p:cNvPr id="51" name="文本框 22">
            <a:extLst>
              <a:ext uri="{FF2B5EF4-FFF2-40B4-BE49-F238E27FC236}">
                <a16:creationId xmlns:a16="http://schemas.microsoft.com/office/drawing/2014/main" id="{79986546-7C3A-4B66-BBD9-EC62BF672C62}"/>
              </a:ext>
            </a:extLst>
          </p:cNvPr>
          <p:cNvSpPr txBox="1"/>
          <p:nvPr/>
        </p:nvSpPr>
        <p:spPr>
          <a:xfrm>
            <a:off x="6462401" y="1399066"/>
            <a:ext cx="4013917" cy="523220"/>
          </a:xfrm>
          <a:prstGeom prst="rect">
            <a:avLst/>
          </a:prstGeom>
          <a:noFill/>
        </p:spPr>
        <p:txBody>
          <a:bodyPr wrap="square" rtlCol="0">
            <a:spAutoFit/>
          </a:bodyPr>
          <a:lstStyle>
            <a:defPPr>
              <a:defRPr lang="zh-CN"/>
            </a:defPPr>
            <a:lvl1pPr>
              <a:defRPr sz="2800">
                <a:solidFill>
                  <a:schemeClr val="tx1">
                    <a:lumMod val="75000"/>
                    <a:lumOff val="25000"/>
                  </a:schemeClr>
                </a:solidFill>
                <a:latin typeface="汉仪雪君体简" panose="02010600000101010101" pitchFamily="2" charset="-122"/>
                <a:ea typeface="汉仪雪君体简" panose="02010600000101010101" pitchFamily="2" charset="-122"/>
              </a:defRPr>
            </a:lvl1pPr>
          </a:lstStyle>
          <a:p>
            <a:r>
              <a:rPr lang="en-US" altLang="zh-CN" dirty="0" err="1">
                <a:solidFill>
                  <a:srgbClr val="FF0000"/>
                </a:solidFill>
                <a:latin typeface="Times New Roman" panose="02020603050405020304" pitchFamily="18" charset="0"/>
                <a:ea typeface="华文新魏"/>
                <a:cs typeface="Times New Roman" panose="02020603050405020304" pitchFamily="18" charset="0"/>
                <a:sym typeface="Arial"/>
              </a:rPr>
              <a:t>Căn</a:t>
            </a:r>
            <a:r>
              <a:rPr lang="en-US" altLang="zh-CN" dirty="0">
                <a:solidFill>
                  <a:srgbClr val="FF0000"/>
                </a:solidFill>
                <a:latin typeface="Times New Roman" panose="02020603050405020304" pitchFamily="18" charset="0"/>
                <a:ea typeface="华文新魏"/>
                <a:cs typeface="Times New Roman" panose="02020603050405020304" pitchFamily="18" charset="0"/>
                <a:sym typeface="Arial"/>
              </a:rPr>
              <a:t> </a:t>
            </a:r>
            <a:r>
              <a:rPr lang="en-US" altLang="zh-CN" dirty="0" err="1">
                <a:solidFill>
                  <a:srgbClr val="FF0000"/>
                </a:solidFill>
                <a:latin typeface="Times New Roman" panose="02020603050405020304" pitchFamily="18" charset="0"/>
                <a:ea typeface="华文新魏"/>
                <a:cs typeface="Times New Roman" panose="02020603050405020304" pitchFamily="18" charset="0"/>
                <a:sym typeface="Arial"/>
              </a:rPr>
              <a:t>cứ</a:t>
            </a:r>
            <a:r>
              <a:rPr lang="en-US" altLang="zh-CN" dirty="0">
                <a:solidFill>
                  <a:srgbClr val="FF0000"/>
                </a:solidFill>
                <a:latin typeface="Times New Roman" panose="02020603050405020304" pitchFamily="18" charset="0"/>
                <a:ea typeface="华文新魏"/>
                <a:cs typeface="Times New Roman" panose="02020603050405020304" pitchFamily="18" charset="0"/>
                <a:sym typeface="Arial"/>
              </a:rPr>
              <a:t> </a:t>
            </a:r>
            <a:r>
              <a:rPr lang="en-US" altLang="zh-CN" dirty="0" err="1">
                <a:solidFill>
                  <a:srgbClr val="FF0000"/>
                </a:solidFill>
                <a:latin typeface="Times New Roman" panose="02020603050405020304" pitchFamily="18" charset="0"/>
                <a:ea typeface="华文新魏"/>
                <a:cs typeface="Times New Roman" panose="02020603050405020304" pitchFamily="18" charset="0"/>
                <a:sym typeface="Arial"/>
              </a:rPr>
              <a:t>xác</a:t>
            </a:r>
            <a:r>
              <a:rPr lang="en-US" altLang="zh-CN" dirty="0">
                <a:solidFill>
                  <a:srgbClr val="FF0000"/>
                </a:solidFill>
                <a:latin typeface="Times New Roman" panose="02020603050405020304" pitchFamily="18" charset="0"/>
                <a:ea typeface="华文新魏"/>
                <a:cs typeface="Times New Roman" panose="02020603050405020304" pitchFamily="18" charset="0"/>
                <a:sym typeface="Arial"/>
              </a:rPr>
              <a:t> </a:t>
            </a:r>
            <a:r>
              <a:rPr lang="en-US" altLang="zh-CN" dirty="0" err="1">
                <a:solidFill>
                  <a:srgbClr val="FF0000"/>
                </a:solidFill>
                <a:latin typeface="Times New Roman" panose="02020603050405020304" pitchFamily="18" charset="0"/>
                <a:ea typeface="华文新魏"/>
                <a:cs typeface="Times New Roman" panose="02020603050405020304" pitchFamily="18" charset="0"/>
                <a:sym typeface="Arial"/>
              </a:rPr>
              <a:t>định</a:t>
            </a:r>
            <a:r>
              <a:rPr lang="en-US" altLang="zh-CN" dirty="0">
                <a:solidFill>
                  <a:srgbClr val="FF0000"/>
                </a:solidFill>
                <a:latin typeface="Times New Roman" panose="02020603050405020304" pitchFamily="18" charset="0"/>
                <a:ea typeface="华文新魏"/>
                <a:cs typeface="Times New Roman" panose="02020603050405020304" pitchFamily="18" charset="0"/>
                <a:sym typeface="Arial"/>
              </a:rPr>
              <a:t> </a:t>
            </a:r>
            <a:r>
              <a:rPr lang="en-US" altLang="zh-CN" dirty="0" err="1">
                <a:solidFill>
                  <a:srgbClr val="FF0000"/>
                </a:solidFill>
                <a:latin typeface="Times New Roman" panose="02020603050405020304" pitchFamily="18" charset="0"/>
                <a:ea typeface="华文新魏"/>
                <a:cs typeface="Times New Roman" panose="02020603050405020304" pitchFamily="18" charset="0"/>
                <a:sym typeface="Arial"/>
              </a:rPr>
              <a:t>chủ</a:t>
            </a:r>
            <a:r>
              <a:rPr lang="en-US" altLang="zh-CN" dirty="0">
                <a:solidFill>
                  <a:srgbClr val="FF0000"/>
                </a:solidFill>
                <a:latin typeface="Times New Roman" panose="02020603050405020304" pitchFamily="18" charset="0"/>
                <a:ea typeface="华文新魏"/>
                <a:cs typeface="Times New Roman" panose="02020603050405020304" pitchFamily="18" charset="0"/>
                <a:sym typeface="Arial"/>
              </a:rPr>
              <a:t> </a:t>
            </a:r>
            <a:r>
              <a:rPr lang="en-US" altLang="zh-CN" dirty="0" err="1">
                <a:solidFill>
                  <a:srgbClr val="FF0000"/>
                </a:solidFill>
                <a:latin typeface="Times New Roman" panose="02020603050405020304" pitchFamily="18" charset="0"/>
                <a:ea typeface="华文新魏"/>
                <a:cs typeface="Times New Roman" panose="02020603050405020304" pitchFamily="18" charset="0"/>
                <a:sym typeface="Arial"/>
              </a:rPr>
              <a:t>đề</a:t>
            </a:r>
            <a:r>
              <a:rPr lang="en-US" altLang="zh-CN" dirty="0">
                <a:solidFill>
                  <a:srgbClr val="FF0000"/>
                </a:solidFill>
                <a:latin typeface="Times New Roman" panose="02020603050405020304" pitchFamily="18" charset="0"/>
                <a:ea typeface="华文新魏"/>
                <a:cs typeface="Times New Roman" panose="02020603050405020304" pitchFamily="18" charset="0"/>
                <a:sym typeface="Arial"/>
              </a:rPr>
              <a:t> </a:t>
            </a:r>
            <a:endParaRPr lang="zh-CN" altLang="en-US" dirty="0">
              <a:solidFill>
                <a:srgbClr val="FF0000"/>
              </a:solidFill>
              <a:latin typeface="Times New Roman" panose="02020603050405020304" pitchFamily="18" charset="0"/>
              <a:ea typeface="华文新魏"/>
              <a:cs typeface="Times New Roman" panose="02020603050405020304" pitchFamily="18" charset="0"/>
              <a:sym typeface="Arial"/>
            </a:endParaRPr>
          </a:p>
        </p:txBody>
      </p:sp>
    </p:spTree>
    <p:extLst>
      <p:ext uri="{BB962C8B-B14F-4D97-AF65-F5344CB8AC3E}">
        <p14:creationId xmlns:p14="http://schemas.microsoft.com/office/powerpoint/2010/main" val="209288948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anim calcmode="lin" valueType="num">
                                      <p:cBhvr>
                                        <p:cTn id="25" dur="1000" fill="hold"/>
                                        <p:tgtEl>
                                          <p:spTgt spid="42"/>
                                        </p:tgtEl>
                                        <p:attrNameLst>
                                          <p:attrName>ppt_x</p:attrName>
                                        </p:attrNameLst>
                                      </p:cBhvr>
                                      <p:tavLst>
                                        <p:tav tm="0">
                                          <p:val>
                                            <p:strVal val="#ppt_x"/>
                                          </p:val>
                                        </p:tav>
                                        <p:tav tm="100000">
                                          <p:val>
                                            <p:strVal val="#ppt_x"/>
                                          </p:val>
                                        </p:tav>
                                      </p:tavLst>
                                    </p:anim>
                                    <p:anim calcmode="lin" valueType="num">
                                      <p:cBhvr>
                                        <p:cTn id="2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anim calcmode="lin" valueType="num">
                                      <p:cBhvr>
                                        <p:cTn id="39" dur="1000" fill="hold"/>
                                        <p:tgtEl>
                                          <p:spTgt spid="30"/>
                                        </p:tgtEl>
                                        <p:attrNameLst>
                                          <p:attrName>ppt_x</p:attrName>
                                        </p:attrNameLst>
                                      </p:cBhvr>
                                      <p:tavLst>
                                        <p:tav tm="0">
                                          <p:val>
                                            <p:strVal val="#ppt_x"/>
                                          </p:val>
                                        </p:tav>
                                        <p:tav tm="100000">
                                          <p:val>
                                            <p:strVal val="#ppt_x"/>
                                          </p:val>
                                        </p:tav>
                                      </p:tavLst>
                                    </p:anim>
                                    <p:anim calcmode="lin" valueType="num">
                                      <p:cBhvr>
                                        <p:cTn id="4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1000"/>
                                        <p:tgtEl>
                                          <p:spTgt spid="40"/>
                                        </p:tgtEl>
                                      </p:cBhvr>
                                    </p:animEffect>
                                    <p:anim calcmode="lin" valueType="num">
                                      <p:cBhvr>
                                        <p:cTn id="53" dur="1000" fill="hold"/>
                                        <p:tgtEl>
                                          <p:spTgt spid="40"/>
                                        </p:tgtEl>
                                        <p:attrNameLst>
                                          <p:attrName>ppt_x</p:attrName>
                                        </p:attrNameLst>
                                      </p:cBhvr>
                                      <p:tavLst>
                                        <p:tav tm="0">
                                          <p:val>
                                            <p:strVal val="#ppt_x"/>
                                          </p:val>
                                        </p:tav>
                                        <p:tav tm="100000">
                                          <p:val>
                                            <p:strVal val="#ppt_x"/>
                                          </p:val>
                                        </p:tav>
                                      </p:tavLst>
                                    </p:anim>
                                    <p:anim calcmode="lin" valueType="num">
                                      <p:cBhvr>
                                        <p:cTn id="5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40" grpId="0"/>
      <p:bldP spid="42"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3A86B"/>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9A81FC-F0A1-4D31-964D-B7BADA28E089}"/>
              </a:ext>
            </a:extLst>
          </p:cNvPr>
          <p:cNvSpPr/>
          <p:nvPr/>
        </p:nvSpPr>
        <p:spPr>
          <a:xfrm>
            <a:off x="247650" y="397964"/>
            <a:ext cx="11696700" cy="6343650"/>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华文新魏"/>
              <a:sym typeface="Arial"/>
            </a:endParaRPr>
          </a:p>
        </p:txBody>
      </p:sp>
      <p:pic>
        <p:nvPicPr>
          <p:cNvPr id="20" name="图片 19">
            <a:extLst>
              <a:ext uri="{FF2B5EF4-FFF2-40B4-BE49-F238E27FC236}">
                <a16:creationId xmlns:a16="http://schemas.microsoft.com/office/drawing/2014/main" id="{6C9ACB1F-867D-48AA-83C2-91117BF477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60511" y="645660"/>
            <a:ext cx="3200349" cy="5938019"/>
          </a:xfrm>
          <a:prstGeom prst="rect">
            <a:avLst/>
          </a:prstGeom>
        </p:spPr>
      </p:pic>
      <p:pic>
        <p:nvPicPr>
          <p:cNvPr id="11" name="图片 10">
            <a:extLst>
              <a:ext uri="{FF2B5EF4-FFF2-40B4-BE49-F238E27FC236}">
                <a16:creationId xmlns:a16="http://schemas.microsoft.com/office/drawing/2014/main" id="{132062F8-6B26-475A-857E-DC8EEBADE7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9850" y="365761"/>
            <a:ext cx="4555185" cy="6073547"/>
          </a:xfrm>
          <a:prstGeom prst="rect">
            <a:avLst/>
          </a:prstGeom>
        </p:spPr>
      </p:pic>
      <p:sp>
        <p:nvSpPr>
          <p:cNvPr id="22" name="矩形 21">
            <a:extLst>
              <a:ext uri="{FF2B5EF4-FFF2-40B4-BE49-F238E27FC236}">
                <a16:creationId xmlns:a16="http://schemas.microsoft.com/office/drawing/2014/main" id="{E8B1DBA9-3177-403E-88FB-14E546E6F556}"/>
              </a:ext>
            </a:extLst>
          </p:cNvPr>
          <p:cNvSpPr/>
          <p:nvPr/>
        </p:nvSpPr>
        <p:spPr>
          <a:xfrm>
            <a:off x="331140" y="365761"/>
            <a:ext cx="11529720" cy="6137910"/>
          </a:xfrm>
          <a:prstGeom prst="rect">
            <a:avLst/>
          </a:prstGeom>
          <a:noFill/>
          <a:ln w="19050">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nvGrpSpPr>
          <p:cNvPr id="18" name="组合 97">
            <a:extLst>
              <a:ext uri="{FF2B5EF4-FFF2-40B4-BE49-F238E27FC236}">
                <a16:creationId xmlns:a16="http://schemas.microsoft.com/office/drawing/2014/main" id="{50CC2AF0-FB75-49A0-8F43-7A53DF94DCF1}"/>
              </a:ext>
            </a:extLst>
          </p:cNvPr>
          <p:cNvGrpSpPr/>
          <p:nvPr/>
        </p:nvGrpSpPr>
        <p:grpSpPr>
          <a:xfrm>
            <a:off x="6961827" y="1458524"/>
            <a:ext cx="1924332" cy="1944010"/>
            <a:chOff x="1591650" y="2598537"/>
            <a:chExt cx="2514095" cy="2549675"/>
          </a:xfrm>
        </p:grpSpPr>
        <p:grpSp>
          <p:nvGrpSpPr>
            <p:cNvPr id="19" name="组合 98">
              <a:extLst>
                <a:ext uri="{FF2B5EF4-FFF2-40B4-BE49-F238E27FC236}">
                  <a16:creationId xmlns:a16="http://schemas.microsoft.com/office/drawing/2014/main" id="{9F3BC148-2321-47C9-BFA5-5966296B9BAC}"/>
                </a:ext>
              </a:extLst>
            </p:cNvPr>
            <p:cNvGrpSpPr/>
            <p:nvPr/>
          </p:nvGrpSpPr>
          <p:grpSpPr>
            <a:xfrm rot="2627440">
              <a:off x="1591650" y="2598537"/>
              <a:ext cx="2514095" cy="2549675"/>
              <a:chOff x="3239704" y="1632557"/>
              <a:chExt cx="2635113" cy="2672405"/>
            </a:xfrm>
          </p:grpSpPr>
          <p:sp>
            <p:nvSpPr>
              <p:cNvPr id="23" name="矩形 101">
                <a:extLst>
                  <a:ext uri="{FF2B5EF4-FFF2-40B4-BE49-F238E27FC236}">
                    <a16:creationId xmlns:a16="http://schemas.microsoft.com/office/drawing/2014/main" id="{C4BEF355-22AA-42D3-947C-07E8E35E70D4}"/>
                  </a:ext>
                </a:extLst>
              </p:cNvPr>
              <p:cNvSpPr/>
              <p:nvPr/>
            </p:nvSpPr>
            <p:spPr>
              <a:xfrm>
                <a:off x="3239704" y="1632557"/>
                <a:ext cx="2635113" cy="2672405"/>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24" name="任意多边形: 形状 103">
                <a:extLst>
                  <a:ext uri="{FF2B5EF4-FFF2-40B4-BE49-F238E27FC236}">
                    <a16:creationId xmlns:a16="http://schemas.microsoft.com/office/drawing/2014/main" id="{6C886862-0155-4FF0-A132-24455D803B24}"/>
                  </a:ext>
                </a:extLst>
              </p:cNvPr>
              <p:cNvSpPr/>
              <p:nvPr/>
            </p:nvSpPr>
            <p:spPr>
              <a:xfrm>
                <a:off x="3337560" y="1771650"/>
                <a:ext cx="2411730" cy="2411730"/>
              </a:xfrm>
              <a:custGeom>
                <a:avLst/>
                <a:gdLst>
                  <a:gd name="connsiteX0" fmla="*/ 248368 w 2411730"/>
                  <a:gd name="connsiteY0" fmla="*/ 0 h 2411730"/>
                  <a:gd name="connsiteX1" fmla="*/ 327660 w 2411730"/>
                  <a:gd name="connsiteY1" fmla="*/ 0 h 2411730"/>
                  <a:gd name="connsiteX2" fmla="*/ 425236 w 2411730"/>
                  <a:gd name="connsiteY2" fmla="*/ 0 h 2411730"/>
                  <a:gd name="connsiteX3" fmla="*/ 2148840 w 2411730"/>
                  <a:gd name="connsiteY3" fmla="*/ 0 h 2411730"/>
                  <a:gd name="connsiteX4" fmla="*/ 2148840 w 2411730"/>
                  <a:gd name="connsiteY4" fmla="*/ 268605 h 2411730"/>
                  <a:gd name="connsiteX5" fmla="*/ 2411730 w 2411730"/>
                  <a:gd name="connsiteY5" fmla="*/ 268605 h 2411730"/>
                  <a:gd name="connsiteX6" fmla="*/ 2411730 w 2411730"/>
                  <a:gd name="connsiteY6" fmla="*/ 2120265 h 2411730"/>
                  <a:gd name="connsiteX7" fmla="*/ 2137410 w 2411730"/>
                  <a:gd name="connsiteY7" fmla="*/ 2120265 h 2411730"/>
                  <a:gd name="connsiteX8" fmla="*/ 2137410 w 2411730"/>
                  <a:gd name="connsiteY8" fmla="*/ 2411730 h 2411730"/>
                  <a:gd name="connsiteX9" fmla="*/ 425236 w 2411730"/>
                  <a:gd name="connsiteY9" fmla="*/ 2411730 h 2411730"/>
                  <a:gd name="connsiteX10" fmla="*/ 316230 w 2411730"/>
                  <a:gd name="connsiteY10" fmla="*/ 2411730 h 2411730"/>
                  <a:gd name="connsiteX11" fmla="*/ 248368 w 2411730"/>
                  <a:gd name="connsiteY11" fmla="*/ 2411730 h 2411730"/>
                  <a:gd name="connsiteX12" fmla="*/ 248368 w 2411730"/>
                  <a:gd name="connsiteY12" fmla="*/ 2108835 h 2411730"/>
                  <a:gd name="connsiteX13" fmla="*/ 0 w 2411730"/>
                  <a:gd name="connsiteY13" fmla="*/ 2108835 h 2411730"/>
                  <a:gd name="connsiteX14" fmla="*/ 0 w 2411730"/>
                  <a:gd name="connsiteY14" fmla="*/ 257175 h 2411730"/>
                  <a:gd name="connsiteX15" fmla="*/ 248368 w 2411730"/>
                  <a:gd name="connsiteY15" fmla="*/ 257175 h 241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11730" h="2411730">
                    <a:moveTo>
                      <a:pt x="248368" y="0"/>
                    </a:moveTo>
                    <a:lnTo>
                      <a:pt x="327660" y="0"/>
                    </a:lnTo>
                    <a:lnTo>
                      <a:pt x="425236" y="0"/>
                    </a:lnTo>
                    <a:lnTo>
                      <a:pt x="2148840" y="0"/>
                    </a:lnTo>
                    <a:lnTo>
                      <a:pt x="2148840" y="268605"/>
                    </a:lnTo>
                    <a:lnTo>
                      <a:pt x="2411730" y="268605"/>
                    </a:lnTo>
                    <a:lnTo>
                      <a:pt x="2411730" y="2120265"/>
                    </a:lnTo>
                    <a:lnTo>
                      <a:pt x="2137410" y="2120265"/>
                    </a:lnTo>
                    <a:lnTo>
                      <a:pt x="2137410" y="2411730"/>
                    </a:lnTo>
                    <a:lnTo>
                      <a:pt x="425236" y="2411730"/>
                    </a:lnTo>
                    <a:lnTo>
                      <a:pt x="316230" y="2411730"/>
                    </a:lnTo>
                    <a:lnTo>
                      <a:pt x="248368" y="2411730"/>
                    </a:lnTo>
                    <a:lnTo>
                      <a:pt x="248368" y="2108835"/>
                    </a:lnTo>
                    <a:lnTo>
                      <a:pt x="0" y="2108835"/>
                    </a:lnTo>
                    <a:lnTo>
                      <a:pt x="0" y="257175"/>
                    </a:lnTo>
                    <a:lnTo>
                      <a:pt x="248368" y="257175"/>
                    </a:lnTo>
                    <a:close/>
                  </a:path>
                </a:pathLst>
              </a:cu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25" name="矩形 104">
                <a:extLst>
                  <a:ext uri="{FF2B5EF4-FFF2-40B4-BE49-F238E27FC236}">
                    <a16:creationId xmlns:a16="http://schemas.microsoft.com/office/drawing/2014/main" id="{7155E999-7517-41ED-ACB5-0C2729E6203D}"/>
                  </a:ext>
                </a:extLst>
              </p:cNvPr>
              <p:cNvSpPr/>
              <p:nvPr/>
            </p:nvSpPr>
            <p:spPr>
              <a:xfrm>
                <a:off x="5533290" y="1771650"/>
                <a:ext cx="216000" cy="216000"/>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26" name="矩形 105">
                <a:extLst>
                  <a:ext uri="{FF2B5EF4-FFF2-40B4-BE49-F238E27FC236}">
                    <a16:creationId xmlns:a16="http://schemas.microsoft.com/office/drawing/2014/main" id="{87B00022-F7A9-439E-A610-0F2746FD1CDB}"/>
                  </a:ext>
                </a:extLst>
              </p:cNvPr>
              <p:cNvSpPr/>
              <p:nvPr/>
            </p:nvSpPr>
            <p:spPr>
              <a:xfrm>
                <a:off x="5533290" y="3967380"/>
                <a:ext cx="216000" cy="216000"/>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27" name="矩形 106">
                <a:extLst>
                  <a:ext uri="{FF2B5EF4-FFF2-40B4-BE49-F238E27FC236}">
                    <a16:creationId xmlns:a16="http://schemas.microsoft.com/office/drawing/2014/main" id="{83419E95-352B-491C-89A1-F0F7DD875BD6}"/>
                  </a:ext>
                </a:extLst>
              </p:cNvPr>
              <p:cNvSpPr/>
              <p:nvPr/>
            </p:nvSpPr>
            <p:spPr>
              <a:xfrm>
                <a:off x="3322816" y="1771650"/>
                <a:ext cx="216000" cy="216000"/>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28" name="矩形 116">
                <a:extLst>
                  <a:ext uri="{FF2B5EF4-FFF2-40B4-BE49-F238E27FC236}">
                    <a16:creationId xmlns:a16="http://schemas.microsoft.com/office/drawing/2014/main" id="{7F9A274A-BC56-41CB-A213-F9D565453E6B}"/>
                  </a:ext>
                </a:extLst>
              </p:cNvPr>
              <p:cNvSpPr/>
              <p:nvPr/>
            </p:nvSpPr>
            <p:spPr>
              <a:xfrm>
                <a:off x="3322816" y="3967380"/>
                <a:ext cx="216000" cy="216000"/>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29" name="矩形 117">
                <a:extLst>
                  <a:ext uri="{FF2B5EF4-FFF2-40B4-BE49-F238E27FC236}">
                    <a16:creationId xmlns:a16="http://schemas.microsoft.com/office/drawing/2014/main" id="{7EED852A-6123-46CB-99D8-8958947DA074}"/>
                  </a:ext>
                </a:extLst>
              </p:cNvPr>
              <p:cNvSpPr/>
              <p:nvPr/>
            </p:nvSpPr>
            <p:spPr>
              <a:xfrm>
                <a:off x="3762796" y="2136297"/>
                <a:ext cx="1658868" cy="1642684"/>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华文新魏"/>
                  <a:sym typeface="Arial"/>
                </a:endParaRPr>
              </a:p>
            </p:txBody>
          </p:sp>
        </p:grpSp>
        <p:sp>
          <p:nvSpPr>
            <p:cNvPr id="21" name="文本框 99">
              <a:extLst>
                <a:ext uri="{FF2B5EF4-FFF2-40B4-BE49-F238E27FC236}">
                  <a16:creationId xmlns:a16="http://schemas.microsoft.com/office/drawing/2014/main" id="{A786A94F-DAE1-4964-A804-55D3F215B6F2}"/>
                </a:ext>
              </a:extLst>
            </p:cNvPr>
            <p:cNvSpPr txBox="1"/>
            <p:nvPr/>
          </p:nvSpPr>
          <p:spPr>
            <a:xfrm>
              <a:off x="2632431" y="3378761"/>
              <a:ext cx="495384" cy="1020085"/>
            </a:xfrm>
            <a:prstGeom prst="rect">
              <a:avLst/>
            </a:prstGeom>
            <a:noFill/>
            <a:ln>
              <a:noFill/>
            </a:ln>
          </p:spPr>
          <p:txBody>
            <a:bodyPr wrap="square" rtlCol="0">
              <a:spAutoFit/>
            </a:bodyPr>
            <a:lstStyle/>
            <a:p>
              <a:r>
                <a:rPr lang="en-US" altLang="zh-CN" sz="5400" dirty="0">
                  <a:solidFill>
                    <a:schemeClr val="bg1"/>
                  </a:solidFill>
                  <a:latin typeface="Arial"/>
                  <a:ea typeface="华文新魏"/>
                  <a:sym typeface="Arial"/>
                </a:rPr>
                <a:t>I</a:t>
              </a:r>
              <a:endParaRPr lang="zh-CN" altLang="en-US" sz="5400" dirty="0">
                <a:solidFill>
                  <a:schemeClr val="bg1"/>
                </a:solidFill>
                <a:latin typeface="Arial"/>
                <a:ea typeface="华文新魏"/>
                <a:sym typeface="Arial"/>
              </a:endParaRPr>
            </a:p>
          </p:txBody>
        </p:sp>
      </p:grpSp>
      <p:sp>
        <p:nvSpPr>
          <p:cNvPr id="30" name="矩形 96">
            <a:extLst>
              <a:ext uri="{FF2B5EF4-FFF2-40B4-BE49-F238E27FC236}">
                <a16:creationId xmlns:a16="http://schemas.microsoft.com/office/drawing/2014/main" id="{899BDD29-098F-49D3-856A-CE73B0BE8631}"/>
              </a:ext>
            </a:extLst>
          </p:cNvPr>
          <p:cNvSpPr/>
          <p:nvPr/>
        </p:nvSpPr>
        <p:spPr>
          <a:xfrm rot="16200000">
            <a:off x="7651188" y="1372456"/>
            <a:ext cx="677108" cy="6331399"/>
          </a:xfrm>
          <a:prstGeom prst="rect">
            <a:avLst/>
          </a:prstGeom>
          <a:noFill/>
        </p:spPr>
        <p:txBody>
          <a:bodyPr vert="eaVert" wrap="square" rtlCol="0">
            <a:spAutoFit/>
          </a:bodyPr>
          <a:lstStyle/>
          <a:p>
            <a:pPr algn="ctr"/>
            <a:r>
              <a:rPr lang="en-US" altLang="zh-CN" sz="3200" b="1" dirty="0">
                <a:solidFill>
                  <a:schemeClr val="tx1">
                    <a:lumMod val="95000"/>
                    <a:lumOff val="5000"/>
                  </a:schemeClr>
                </a:solidFill>
                <a:latin typeface="Times New Roman" panose="02020603050405020304" pitchFamily="18" charset="0"/>
                <a:ea typeface="华文新魏"/>
                <a:cs typeface="Times New Roman" panose="02020603050405020304" pitchFamily="18" charset="0"/>
                <a:sym typeface="Arial"/>
              </a:rPr>
              <a:t>LUYỆN TẬP, VẬN DỤNG</a:t>
            </a:r>
            <a:endParaRPr lang="zh-CN" altLang="en-US" sz="3200" b="1" dirty="0">
              <a:solidFill>
                <a:schemeClr val="tx1">
                  <a:lumMod val="95000"/>
                  <a:lumOff val="5000"/>
                </a:schemeClr>
              </a:solidFill>
              <a:latin typeface="Times New Roman" panose="02020603050405020304" pitchFamily="18" charset="0"/>
              <a:ea typeface="华文新魏"/>
              <a:cs typeface="Times New Roman" panose="02020603050405020304" pitchFamily="18" charset="0"/>
              <a:sym typeface="Arial"/>
            </a:endParaRPr>
          </a:p>
        </p:txBody>
      </p:sp>
    </p:spTree>
    <p:extLst>
      <p:ext uri="{BB962C8B-B14F-4D97-AF65-F5344CB8AC3E}">
        <p14:creationId xmlns:p14="http://schemas.microsoft.com/office/powerpoint/2010/main" val="17655333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3A86B"/>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9A81FC-F0A1-4D31-964D-B7BADA28E089}"/>
              </a:ext>
            </a:extLst>
          </p:cNvPr>
          <p:cNvSpPr/>
          <p:nvPr/>
        </p:nvSpPr>
        <p:spPr>
          <a:xfrm>
            <a:off x="247650" y="354329"/>
            <a:ext cx="11696700" cy="6343650"/>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Em có nhận xét gì về nghệ thuật kể chuyện bằng thơ lục bát trong văn bản Lục Vân Tiên cứu Kiều Nguyệt Nga (Nguyễn Đình Chiểu) và văn bản Thúy Kiều báo ân, báo oán (Nguyễn Du)?</a:t>
            </a:r>
            <a:endParaRPr lang="en-US" dirty="0"/>
          </a:p>
        </p:txBody>
      </p:sp>
      <p:pic>
        <p:nvPicPr>
          <p:cNvPr id="5" name="图片 4">
            <a:extLst>
              <a:ext uri="{FF2B5EF4-FFF2-40B4-BE49-F238E27FC236}">
                <a16:creationId xmlns:a16="http://schemas.microsoft.com/office/drawing/2014/main" id="{424EED1C-4308-4879-A28B-DE33919D87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331140" y="354329"/>
            <a:ext cx="4674474" cy="6137911"/>
          </a:xfrm>
          <a:prstGeom prst="rect">
            <a:avLst/>
          </a:prstGeom>
        </p:spPr>
      </p:pic>
      <p:sp>
        <p:nvSpPr>
          <p:cNvPr id="22" name="矩形 21">
            <a:extLst>
              <a:ext uri="{FF2B5EF4-FFF2-40B4-BE49-F238E27FC236}">
                <a16:creationId xmlns:a16="http://schemas.microsoft.com/office/drawing/2014/main" id="{E8B1DBA9-3177-403E-88FB-14E546E6F556}"/>
              </a:ext>
            </a:extLst>
          </p:cNvPr>
          <p:cNvSpPr/>
          <p:nvPr/>
        </p:nvSpPr>
        <p:spPr>
          <a:xfrm>
            <a:off x="331140" y="365761"/>
            <a:ext cx="11529720" cy="6137910"/>
          </a:xfrm>
          <a:prstGeom prst="rect">
            <a:avLst/>
          </a:prstGeom>
          <a:noFill/>
          <a:ln w="19050">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60" name="矩形 40">
            <a:extLst>
              <a:ext uri="{FF2B5EF4-FFF2-40B4-BE49-F238E27FC236}">
                <a16:creationId xmlns:a16="http://schemas.microsoft.com/office/drawing/2014/main" id="{B657F58C-EB4A-4DAF-8556-26275B1A70D4}"/>
              </a:ext>
            </a:extLst>
          </p:cNvPr>
          <p:cNvSpPr/>
          <p:nvPr/>
        </p:nvSpPr>
        <p:spPr>
          <a:xfrm rot="16200000">
            <a:off x="6459077" y="-108657"/>
            <a:ext cx="3631763" cy="6538688"/>
          </a:xfrm>
          <a:prstGeom prst="rect">
            <a:avLst/>
          </a:prstGeom>
        </p:spPr>
        <p:txBody>
          <a:bodyPr vert="eaVert" wrap="square">
            <a:spAutoFit/>
          </a:bodyPr>
          <a:lstStyle/>
          <a:p>
            <a:r>
              <a:rPr lang="en-US" sz="2800" dirty="0">
                <a:latin typeface="Times New Roman" panose="02020603050405020304" pitchFamily="18" charset="0"/>
                <a:cs typeface="Times New Roman" panose="02020603050405020304" pitchFamily="18" charset="0"/>
              </a:rPr>
              <a:t>? Sau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t>
            </a:r>
            <a:r>
              <a:rPr lang="vi-VN" sz="2800" dirty="0">
                <a:latin typeface="Times New Roman" panose="02020603050405020304" pitchFamily="18" charset="0"/>
                <a:cs typeface="Times New Roman" panose="02020603050405020304" pitchFamily="18" charset="0"/>
              </a:rPr>
              <a:t>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Nôm</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cứu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Nguyệt</a:t>
            </a:r>
            <a:r>
              <a:rPr lang="en-US" sz="2800" i="1" dirty="0">
                <a:latin typeface="Times New Roman" panose="02020603050405020304" pitchFamily="18" charset="0"/>
                <a:cs typeface="Times New Roman" panose="02020603050405020304" pitchFamily="18" charset="0"/>
              </a:rPr>
              <a:t> Nga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Thúy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Du)?</a:t>
            </a:r>
          </a:p>
        </p:txBody>
      </p:sp>
    </p:spTree>
    <p:extLst>
      <p:ext uri="{BB962C8B-B14F-4D97-AF65-F5344CB8AC3E}">
        <p14:creationId xmlns:p14="http://schemas.microsoft.com/office/powerpoint/2010/main" val="34052375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1000"/>
                                        <p:tgtEl>
                                          <p:spTgt spid="60"/>
                                        </p:tgtEl>
                                      </p:cBhvr>
                                    </p:animEffect>
                                    <p:anim calcmode="lin" valueType="num">
                                      <p:cBhvr>
                                        <p:cTn id="14" dur="1000" fill="hold"/>
                                        <p:tgtEl>
                                          <p:spTgt spid="60"/>
                                        </p:tgtEl>
                                        <p:attrNameLst>
                                          <p:attrName>ppt_x</p:attrName>
                                        </p:attrNameLst>
                                      </p:cBhvr>
                                      <p:tavLst>
                                        <p:tav tm="0">
                                          <p:val>
                                            <p:strVal val="#ppt_x"/>
                                          </p:val>
                                        </p:tav>
                                        <p:tav tm="100000">
                                          <p:val>
                                            <p:strVal val="#ppt_x"/>
                                          </p:val>
                                        </p:tav>
                                      </p:tavLst>
                                    </p:anim>
                                    <p:anim calcmode="lin" valueType="num">
                                      <p:cBhvr>
                                        <p:cTn id="15"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C089B110-61F3-4D53-872A-6A6C992045B7}"/>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t="14348" b="29402"/>
          <a:stretch/>
        </p:blipFill>
        <p:spPr>
          <a:xfrm>
            <a:off x="0" y="0"/>
            <a:ext cx="12192000" cy="6858001"/>
          </a:xfrm>
          <a:prstGeom prst="rect">
            <a:avLst/>
          </a:prstGeom>
        </p:spPr>
      </p:pic>
      <p:pic>
        <p:nvPicPr>
          <p:cNvPr id="7" name="图片 6">
            <a:extLst>
              <a:ext uri="{FF2B5EF4-FFF2-40B4-BE49-F238E27FC236}">
                <a16:creationId xmlns:a16="http://schemas.microsoft.com/office/drawing/2014/main" id="{28A88F32-B481-46FB-B8FA-3F078B532C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661" t="48266" r="72258" b="27540"/>
          <a:stretch/>
        </p:blipFill>
        <p:spPr>
          <a:xfrm>
            <a:off x="1285822" y="4736206"/>
            <a:ext cx="2575590" cy="1551562"/>
          </a:xfrm>
          <a:prstGeom prst="rect">
            <a:avLst/>
          </a:prstGeom>
        </p:spPr>
      </p:pic>
      <p:pic>
        <p:nvPicPr>
          <p:cNvPr id="14" name="图片 13">
            <a:extLst>
              <a:ext uri="{FF2B5EF4-FFF2-40B4-BE49-F238E27FC236}">
                <a16:creationId xmlns:a16="http://schemas.microsoft.com/office/drawing/2014/main" id="{DD722266-204C-413A-A2C7-CBB77E6712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3507" y="4437595"/>
            <a:ext cx="5938493" cy="2677219"/>
          </a:xfrm>
          <a:prstGeom prst="rect">
            <a:avLst/>
          </a:prstGeom>
        </p:spPr>
      </p:pic>
      <p:sp>
        <p:nvSpPr>
          <p:cNvPr id="19" name="椭圆 18">
            <a:extLst>
              <a:ext uri="{FF2B5EF4-FFF2-40B4-BE49-F238E27FC236}">
                <a16:creationId xmlns:a16="http://schemas.microsoft.com/office/drawing/2014/main" id="{56D2EFE8-64F5-4DF8-8C57-3871318F8FD0}"/>
              </a:ext>
            </a:extLst>
          </p:cNvPr>
          <p:cNvSpPr/>
          <p:nvPr/>
        </p:nvSpPr>
        <p:spPr>
          <a:xfrm>
            <a:off x="3413759" y="746760"/>
            <a:ext cx="5364482" cy="5364480"/>
          </a:xfrm>
          <a:prstGeom prst="ellipse">
            <a:avLst/>
          </a:prstGeom>
          <a:solidFill>
            <a:schemeClr val="bg1"/>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全唐诗简" panose="00020600040101010101" pitchFamily="18" charset="-122"/>
              <a:ea typeface="汉仪全唐诗简" panose="00020600040101010101" pitchFamily="18" charset="-122"/>
              <a:sym typeface="iekie pocangqiong" panose="02000503000000000000" pitchFamily="2" charset="-122"/>
            </a:endParaRPr>
          </a:p>
        </p:txBody>
      </p:sp>
      <p:pic>
        <p:nvPicPr>
          <p:cNvPr id="20" name="图片 19">
            <a:extLst>
              <a:ext uri="{FF2B5EF4-FFF2-40B4-BE49-F238E27FC236}">
                <a16:creationId xmlns:a16="http://schemas.microsoft.com/office/drawing/2014/main" id="{F4B9E91E-48CE-4025-BD5C-C937C24829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7662248" y="1816073"/>
            <a:ext cx="1464498" cy="794568"/>
          </a:xfrm>
          <a:prstGeom prst="rect">
            <a:avLst/>
          </a:prstGeom>
        </p:spPr>
      </p:pic>
      <p:pic>
        <p:nvPicPr>
          <p:cNvPr id="21" name="图片 20">
            <a:extLst>
              <a:ext uri="{FF2B5EF4-FFF2-40B4-BE49-F238E27FC236}">
                <a16:creationId xmlns:a16="http://schemas.microsoft.com/office/drawing/2014/main" id="{E9C96F74-924A-4B98-BF9E-D49CDE8EF5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3346196" y="4415123"/>
            <a:ext cx="1464498" cy="794568"/>
          </a:xfrm>
          <a:prstGeom prst="rect">
            <a:avLst/>
          </a:prstGeom>
        </p:spPr>
      </p:pic>
      <p:pic>
        <p:nvPicPr>
          <p:cNvPr id="13" name="图片 12">
            <a:extLst>
              <a:ext uri="{FF2B5EF4-FFF2-40B4-BE49-F238E27FC236}">
                <a16:creationId xmlns:a16="http://schemas.microsoft.com/office/drawing/2014/main" id="{2DC7A60A-DC19-40E1-9D32-BB2A515443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9900" y="1"/>
            <a:ext cx="5372100" cy="3581400"/>
          </a:xfrm>
          <a:prstGeom prst="rect">
            <a:avLst/>
          </a:prstGeom>
        </p:spPr>
      </p:pic>
      <p:pic>
        <p:nvPicPr>
          <p:cNvPr id="15" name="图片 14">
            <a:extLst>
              <a:ext uri="{FF2B5EF4-FFF2-40B4-BE49-F238E27FC236}">
                <a16:creationId xmlns:a16="http://schemas.microsoft.com/office/drawing/2014/main" id="{C5D38CD1-1DCB-4FE3-9E22-DD2D24728CD0}"/>
              </a:ext>
            </a:extLst>
          </p:cNvPr>
          <p:cNvPicPr>
            <a:picLocks noChangeAspect="1"/>
          </p:cNvPicPr>
          <p:nvPr/>
        </p:nvPicPr>
        <p:blipFill rotWithShape="1">
          <a:blip r:embed="rId8">
            <a:extLst>
              <a:ext uri="{28A0092B-C50C-407E-A947-70E740481C1C}">
                <a14:useLocalDpi xmlns:a14="http://schemas.microsoft.com/office/drawing/2010/main" val="0"/>
              </a:ext>
            </a:extLst>
          </a:blip>
          <a:srcRect l="3463" t="44072" r="80031" b="10366"/>
          <a:stretch/>
        </p:blipFill>
        <p:spPr>
          <a:xfrm>
            <a:off x="-37439" y="3733792"/>
            <a:ext cx="2012462" cy="3124208"/>
          </a:xfrm>
          <a:prstGeom prst="rect">
            <a:avLst/>
          </a:prstGeom>
        </p:spPr>
      </p:pic>
      <p:pic>
        <p:nvPicPr>
          <p:cNvPr id="16" name="图片 15">
            <a:extLst>
              <a:ext uri="{FF2B5EF4-FFF2-40B4-BE49-F238E27FC236}">
                <a16:creationId xmlns:a16="http://schemas.microsoft.com/office/drawing/2014/main" id="{162F5DBB-F685-4162-9A65-96B58F5AFA14}"/>
              </a:ext>
            </a:extLst>
          </p:cNvPr>
          <p:cNvPicPr>
            <a:picLocks noChangeAspect="1"/>
          </p:cNvPicPr>
          <p:nvPr/>
        </p:nvPicPr>
        <p:blipFill rotWithShape="1">
          <a:blip r:embed="rId9">
            <a:extLst>
              <a:ext uri="{28A0092B-C50C-407E-A947-70E740481C1C}">
                <a14:useLocalDpi xmlns:a14="http://schemas.microsoft.com/office/drawing/2010/main" val="0"/>
              </a:ext>
            </a:extLst>
          </a:blip>
          <a:srcRect l="43906" t="36742" r="43438" b="38980"/>
          <a:stretch/>
        </p:blipFill>
        <p:spPr>
          <a:xfrm>
            <a:off x="2281171" y="1228370"/>
            <a:ext cx="1954381" cy="2108676"/>
          </a:xfrm>
          <a:prstGeom prst="rect">
            <a:avLst/>
          </a:prstGeom>
        </p:spPr>
      </p:pic>
      <p:sp>
        <p:nvSpPr>
          <p:cNvPr id="17" name="PA_库_矩形 5">
            <a:extLst>
              <a:ext uri="{FF2B5EF4-FFF2-40B4-BE49-F238E27FC236}">
                <a16:creationId xmlns:a16="http://schemas.microsoft.com/office/drawing/2014/main" id="{C82C5A13-0F3B-4E40-B739-6B8D814ECED3}"/>
              </a:ext>
            </a:extLst>
          </p:cNvPr>
          <p:cNvSpPr/>
          <p:nvPr>
            <p:custDataLst>
              <p:tags r:id="rId1"/>
            </p:custDataLst>
          </p:nvPr>
        </p:nvSpPr>
        <p:spPr>
          <a:xfrm>
            <a:off x="6328308" y="2585453"/>
            <a:ext cx="1431161" cy="92398"/>
          </a:xfrm>
          <a:prstGeom prst="rect">
            <a:avLst/>
          </a:prstGeom>
        </p:spPr>
        <p:txBody>
          <a:bodyPr vert="eaVert" wrap="none">
            <a:spAutoFit/>
          </a:bodyPr>
          <a:lstStyle/>
          <a:p>
            <a:pPr algn="ctr">
              <a:lnSpc>
                <a:spcPct val="150000"/>
              </a:lnSpc>
            </a:pPr>
            <a:endParaRPr lang="en-US" altLang="zh-CN" sz="5400" dirty="0">
              <a:latin typeface="汉仪全唐诗简" panose="00020600040101010101" pitchFamily="18" charset="-122"/>
              <a:ea typeface="汉仪全唐诗简" panose="00020600040101010101" pitchFamily="18" charset="-122"/>
              <a:sym typeface="iekie pocangqiong" panose="02000503000000000000" pitchFamily="2" charset="-122"/>
            </a:endParaRPr>
          </a:p>
        </p:txBody>
      </p:sp>
      <p:sp>
        <p:nvSpPr>
          <p:cNvPr id="2" name="文本框 1">
            <a:extLst>
              <a:ext uri="{FF2B5EF4-FFF2-40B4-BE49-F238E27FC236}">
                <a16:creationId xmlns:a16="http://schemas.microsoft.com/office/drawing/2014/main" id="{C9D3ADD8-BD1B-4285-B0F1-3F9B527AE971}"/>
              </a:ext>
            </a:extLst>
          </p:cNvPr>
          <p:cNvSpPr txBox="1"/>
          <p:nvPr/>
        </p:nvSpPr>
        <p:spPr>
          <a:xfrm>
            <a:off x="4235552" y="2971046"/>
            <a:ext cx="4286433" cy="861774"/>
          </a:xfrm>
          <a:prstGeom prst="rect">
            <a:avLst/>
          </a:prstGeom>
          <a:noFill/>
        </p:spPr>
        <p:txBody>
          <a:bodyPr wrap="square" rtlCol="0">
            <a:spAutoFit/>
          </a:bodyPr>
          <a:lstStyle/>
          <a:p>
            <a:r>
              <a:rPr lang="en-US" altLang="zh-CN" sz="5000" b="1" dirty="0">
                <a:solidFill>
                  <a:srgbClr val="D97D90"/>
                </a:solidFill>
                <a:latin typeface="Times New Roman" panose="02020603050405020304" pitchFamily="18" charset="0"/>
                <a:ea typeface="汉仪全唐诗简" panose="00020600040101010101" pitchFamily="18" charset="-122"/>
                <a:cs typeface="Times New Roman" panose="02020603050405020304" pitchFamily="18" charset="0"/>
                <a:sym typeface="iekie pocangqiong" panose="02000503000000000000" pitchFamily="2" charset="-122"/>
              </a:rPr>
              <a:t>THANK YOU</a:t>
            </a:r>
            <a:endParaRPr lang="zh-CN" altLang="en-US" sz="5000" b="1" dirty="0">
              <a:solidFill>
                <a:srgbClr val="D97D90"/>
              </a:solidFill>
              <a:latin typeface="Times New Roman" panose="02020603050405020304" pitchFamily="18" charset="0"/>
              <a:ea typeface="汉仪全唐诗简" panose="00020600040101010101" pitchFamily="18" charset="-122"/>
              <a:cs typeface="Times New Roman" panose="02020603050405020304" pitchFamily="18" charset="0"/>
              <a:sym typeface="iekie pocangqiong" panose="02000503000000000000" pitchFamily="2" charset="-122"/>
            </a:endParaRPr>
          </a:p>
        </p:txBody>
      </p:sp>
    </p:spTree>
    <p:extLst>
      <p:ext uri="{BB962C8B-B14F-4D97-AF65-F5344CB8AC3E}">
        <p14:creationId xmlns:p14="http://schemas.microsoft.com/office/powerpoint/2010/main" val="2247673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9000">
        <p15:prstTrans prst="pageCurlDouble"/>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750" fill="hold"/>
                                        <p:tgtEl>
                                          <p:spTgt spid="19"/>
                                        </p:tgtEl>
                                        <p:attrNameLst>
                                          <p:attrName>ppt_w</p:attrName>
                                        </p:attrNameLst>
                                      </p:cBhvr>
                                      <p:tavLst>
                                        <p:tav tm="0">
                                          <p:val>
                                            <p:fltVal val="0"/>
                                          </p:val>
                                        </p:tav>
                                        <p:tav tm="100000">
                                          <p:val>
                                            <p:strVal val="#ppt_w"/>
                                          </p:val>
                                        </p:tav>
                                      </p:tavLst>
                                    </p:anim>
                                    <p:anim calcmode="lin" valueType="num">
                                      <p:cBhvr>
                                        <p:cTn id="13" dur="750" fill="hold"/>
                                        <p:tgtEl>
                                          <p:spTgt spid="19"/>
                                        </p:tgtEl>
                                        <p:attrNameLst>
                                          <p:attrName>ppt_h</p:attrName>
                                        </p:attrNameLst>
                                      </p:cBhvr>
                                      <p:tavLst>
                                        <p:tav tm="0">
                                          <p:val>
                                            <p:fltVal val="0"/>
                                          </p:val>
                                        </p:tav>
                                        <p:tav tm="100000">
                                          <p:val>
                                            <p:strVal val="#ppt_h"/>
                                          </p:val>
                                        </p:tav>
                                      </p:tavLst>
                                    </p:anim>
                                    <p:animEffect transition="in" filter="fade">
                                      <p:cBhvr>
                                        <p:cTn id="14" dur="750"/>
                                        <p:tgtEl>
                                          <p:spTgt spid="19"/>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par>
                                <p:cTn id="19" presetID="2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500"/>
                                        <p:tgtEl>
                                          <p:spTgt spid="21"/>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3000"/>
                            </p:stCondLst>
                            <p:childTnLst>
                              <p:par>
                                <p:cTn id="31" presetID="14" presetClass="entr" presetSubtype="1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par>
                          <p:cTn id="34" fill="hold">
                            <p:stCondLst>
                              <p:cond delay="3500"/>
                            </p:stCondLst>
                            <p:childTnLst>
                              <p:par>
                                <p:cTn id="35" presetID="26"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217">
                                          <p:stCondLst>
                                            <p:cond delay="0"/>
                                          </p:stCondLst>
                                        </p:cTn>
                                        <p:tgtEl>
                                          <p:spTgt spid="16"/>
                                        </p:tgtEl>
                                      </p:cBhvr>
                                    </p:animEffect>
                                    <p:anim calcmode="lin" valueType="num">
                                      <p:cBhvr>
                                        <p:cTn id="38" dur="684"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9" dur="249"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0" dur="249" tmFilter="0, 0; 0.125,0.2665; 0.25,0.4; 0.375,0.465; 0.5,0.5;  0.625,0.535; 0.75,0.6; 0.875,0.7335; 1,1">
                                          <p:stCondLst>
                                            <p:cond delay="249"/>
                                          </p:stCondLst>
                                        </p:cTn>
                                        <p:tgtEl>
                                          <p:spTgt spid="16"/>
                                        </p:tgtEl>
                                        <p:attrNameLst>
                                          <p:attrName>ppt_y</p:attrName>
                                        </p:attrNameLst>
                                      </p:cBhvr>
                                      <p:tavLst>
                                        <p:tav tm="0" fmla="#ppt_y-sin(pi*$)/9">
                                          <p:val>
                                            <p:fltVal val="0"/>
                                          </p:val>
                                        </p:tav>
                                        <p:tav tm="100000">
                                          <p:val>
                                            <p:fltVal val="1"/>
                                          </p:val>
                                        </p:tav>
                                      </p:tavLst>
                                    </p:anim>
                                    <p:anim calcmode="lin" valueType="num">
                                      <p:cBhvr>
                                        <p:cTn id="41" dur="125" tmFilter="0, 0; 0.125,0.2665; 0.25,0.4; 0.375,0.465; 0.5,0.5;  0.625,0.535; 0.75,0.6; 0.875,0.7335; 1,1">
                                          <p:stCondLst>
                                            <p:cond delay="497"/>
                                          </p:stCondLst>
                                        </p:cTn>
                                        <p:tgtEl>
                                          <p:spTgt spid="16"/>
                                        </p:tgtEl>
                                        <p:attrNameLst>
                                          <p:attrName>ppt_y</p:attrName>
                                        </p:attrNameLst>
                                      </p:cBhvr>
                                      <p:tavLst>
                                        <p:tav tm="0" fmla="#ppt_y-sin(pi*$)/27">
                                          <p:val>
                                            <p:fltVal val="0"/>
                                          </p:val>
                                        </p:tav>
                                        <p:tav tm="100000">
                                          <p:val>
                                            <p:fltVal val="1"/>
                                          </p:val>
                                        </p:tav>
                                      </p:tavLst>
                                    </p:anim>
                                    <p:anim calcmode="lin" valueType="num">
                                      <p:cBhvr>
                                        <p:cTn id="42" dur="62" tmFilter="0, 0; 0.125,0.2665; 0.25,0.4; 0.375,0.465; 0.5,0.5;  0.625,0.535; 0.75,0.6; 0.875,0.7335; 1,1">
                                          <p:stCondLst>
                                            <p:cond delay="621"/>
                                          </p:stCondLst>
                                        </p:cTn>
                                        <p:tgtEl>
                                          <p:spTgt spid="16"/>
                                        </p:tgtEl>
                                        <p:attrNameLst>
                                          <p:attrName>ppt_y</p:attrName>
                                        </p:attrNameLst>
                                      </p:cBhvr>
                                      <p:tavLst>
                                        <p:tav tm="0" fmla="#ppt_y-sin(pi*$)/81">
                                          <p:val>
                                            <p:fltVal val="0"/>
                                          </p:val>
                                        </p:tav>
                                        <p:tav tm="100000">
                                          <p:val>
                                            <p:fltVal val="1"/>
                                          </p:val>
                                        </p:tav>
                                      </p:tavLst>
                                    </p:anim>
                                    <p:animScale>
                                      <p:cBhvr>
                                        <p:cTn id="43" dur="10">
                                          <p:stCondLst>
                                            <p:cond delay="244"/>
                                          </p:stCondLst>
                                        </p:cTn>
                                        <p:tgtEl>
                                          <p:spTgt spid="16"/>
                                        </p:tgtEl>
                                      </p:cBhvr>
                                      <p:to x="100000" y="60000"/>
                                    </p:animScale>
                                    <p:animScale>
                                      <p:cBhvr>
                                        <p:cTn id="44" dur="62" decel="50000">
                                          <p:stCondLst>
                                            <p:cond delay="254"/>
                                          </p:stCondLst>
                                        </p:cTn>
                                        <p:tgtEl>
                                          <p:spTgt spid="16"/>
                                        </p:tgtEl>
                                      </p:cBhvr>
                                      <p:to x="100000" y="100000"/>
                                    </p:animScale>
                                    <p:animScale>
                                      <p:cBhvr>
                                        <p:cTn id="45" dur="10">
                                          <p:stCondLst>
                                            <p:cond delay="492"/>
                                          </p:stCondLst>
                                        </p:cTn>
                                        <p:tgtEl>
                                          <p:spTgt spid="16"/>
                                        </p:tgtEl>
                                      </p:cBhvr>
                                      <p:to x="100000" y="80000"/>
                                    </p:animScale>
                                    <p:animScale>
                                      <p:cBhvr>
                                        <p:cTn id="46" dur="62" decel="50000">
                                          <p:stCondLst>
                                            <p:cond delay="502"/>
                                          </p:stCondLst>
                                        </p:cTn>
                                        <p:tgtEl>
                                          <p:spTgt spid="16"/>
                                        </p:tgtEl>
                                      </p:cBhvr>
                                      <p:to x="100000" y="100000"/>
                                    </p:animScale>
                                    <p:animScale>
                                      <p:cBhvr>
                                        <p:cTn id="47" dur="10">
                                          <p:stCondLst>
                                            <p:cond delay="616"/>
                                          </p:stCondLst>
                                        </p:cTn>
                                        <p:tgtEl>
                                          <p:spTgt spid="16"/>
                                        </p:tgtEl>
                                      </p:cBhvr>
                                      <p:to x="100000" y="90000"/>
                                    </p:animScale>
                                    <p:animScale>
                                      <p:cBhvr>
                                        <p:cTn id="48" dur="62" decel="50000">
                                          <p:stCondLst>
                                            <p:cond delay="626"/>
                                          </p:stCondLst>
                                        </p:cTn>
                                        <p:tgtEl>
                                          <p:spTgt spid="16"/>
                                        </p:tgtEl>
                                      </p:cBhvr>
                                      <p:to x="100000" y="100000"/>
                                    </p:animScale>
                                    <p:animScale>
                                      <p:cBhvr>
                                        <p:cTn id="49" dur="10">
                                          <p:stCondLst>
                                            <p:cond delay="678"/>
                                          </p:stCondLst>
                                        </p:cTn>
                                        <p:tgtEl>
                                          <p:spTgt spid="16"/>
                                        </p:tgtEl>
                                      </p:cBhvr>
                                      <p:to x="100000" y="95000"/>
                                    </p:animScale>
                                    <p:animScale>
                                      <p:cBhvr>
                                        <p:cTn id="50" dur="62" decel="50000">
                                          <p:stCondLst>
                                            <p:cond delay="688"/>
                                          </p:stCondLst>
                                        </p:cTn>
                                        <p:tgtEl>
                                          <p:spTgt spid="16"/>
                                        </p:tgtEl>
                                      </p:cBhvr>
                                      <p:to x="100000" y="100000"/>
                                    </p:animScale>
                                  </p:childTnLst>
                                </p:cTn>
                              </p:par>
                              <p:par>
                                <p:cTn id="51" presetID="2" presetClass="entr" presetSubtype="4" decel="100000" fill="hold" grpId="0" nodeType="withEffect" nodePh="1">
                                  <p:stCondLst>
                                    <p:cond delay="250"/>
                                  </p:stCondLst>
                                  <p:endCondLst>
                                    <p:cond evt="begin" delay="0">
                                      <p:tn val="51"/>
                                    </p:cond>
                                  </p:end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750" fill="hold"/>
                                        <p:tgtEl>
                                          <p:spTgt spid="17"/>
                                        </p:tgtEl>
                                        <p:attrNameLst>
                                          <p:attrName>ppt_x</p:attrName>
                                        </p:attrNameLst>
                                      </p:cBhvr>
                                      <p:tavLst>
                                        <p:tav tm="0">
                                          <p:val>
                                            <p:strVal val="#ppt_x"/>
                                          </p:val>
                                        </p:tav>
                                        <p:tav tm="100000">
                                          <p:val>
                                            <p:strVal val="#ppt_x"/>
                                          </p:val>
                                        </p:tav>
                                      </p:tavLst>
                                    </p:anim>
                                    <p:anim calcmode="lin" valueType="num">
                                      <p:cBhvr additive="base">
                                        <p:cTn id="54"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utoUpdateAnimBg="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3A86B"/>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9A81FC-F0A1-4D31-964D-B7BADA28E089}"/>
              </a:ext>
            </a:extLst>
          </p:cNvPr>
          <p:cNvSpPr/>
          <p:nvPr/>
        </p:nvSpPr>
        <p:spPr>
          <a:xfrm>
            <a:off x="247650" y="274321"/>
            <a:ext cx="11696700" cy="6343650"/>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pic>
        <p:nvPicPr>
          <p:cNvPr id="11" name="图片 10">
            <a:extLst>
              <a:ext uri="{FF2B5EF4-FFF2-40B4-BE49-F238E27FC236}">
                <a16:creationId xmlns:a16="http://schemas.microsoft.com/office/drawing/2014/main" id="{EA07A71B-6551-4D90-92F9-23A4488E615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75602" y="365761"/>
            <a:ext cx="2671140" cy="6126478"/>
          </a:xfrm>
          <a:prstGeom prst="rect">
            <a:avLst/>
          </a:prstGeom>
        </p:spPr>
      </p:pic>
      <p:sp>
        <p:nvSpPr>
          <p:cNvPr id="22" name="矩形 21">
            <a:extLst>
              <a:ext uri="{FF2B5EF4-FFF2-40B4-BE49-F238E27FC236}">
                <a16:creationId xmlns:a16="http://schemas.microsoft.com/office/drawing/2014/main" id="{E8B1DBA9-3177-403E-88FB-14E546E6F556}"/>
              </a:ext>
            </a:extLst>
          </p:cNvPr>
          <p:cNvSpPr/>
          <p:nvPr/>
        </p:nvSpPr>
        <p:spPr>
          <a:xfrm>
            <a:off x="331140" y="365761"/>
            <a:ext cx="11529720" cy="6137910"/>
          </a:xfrm>
          <a:prstGeom prst="rect">
            <a:avLst/>
          </a:prstGeom>
          <a:noFill/>
          <a:ln w="19050">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nvGrpSpPr>
          <p:cNvPr id="2" name="Group 1">
            <a:extLst>
              <a:ext uri="{FF2B5EF4-FFF2-40B4-BE49-F238E27FC236}">
                <a16:creationId xmlns:a16="http://schemas.microsoft.com/office/drawing/2014/main" id="{55A7B16D-BA47-4E3D-82B4-0B1FF4B25E54}"/>
              </a:ext>
            </a:extLst>
          </p:cNvPr>
          <p:cNvGrpSpPr/>
          <p:nvPr/>
        </p:nvGrpSpPr>
        <p:grpSpPr>
          <a:xfrm>
            <a:off x="1574694" y="2477119"/>
            <a:ext cx="2514095" cy="2549675"/>
            <a:chOff x="7287776" y="451917"/>
            <a:chExt cx="2514095" cy="2549675"/>
          </a:xfrm>
        </p:grpSpPr>
        <p:grpSp>
          <p:nvGrpSpPr>
            <p:cNvPr id="29" name="组合 28">
              <a:extLst>
                <a:ext uri="{FF2B5EF4-FFF2-40B4-BE49-F238E27FC236}">
                  <a16:creationId xmlns:a16="http://schemas.microsoft.com/office/drawing/2014/main" id="{85E19731-39CB-49AF-8E3E-50BCD27C323A}"/>
                </a:ext>
              </a:extLst>
            </p:cNvPr>
            <p:cNvGrpSpPr/>
            <p:nvPr/>
          </p:nvGrpSpPr>
          <p:grpSpPr>
            <a:xfrm rot="2627440">
              <a:off x="7287776" y="451917"/>
              <a:ext cx="2514095" cy="2549675"/>
              <a:chOff x="3239704" y="1632557"/>
              <a:chExt cx="2635113" cy="2672405"/>
            </a:xfrm>
          </p:grpSpPr>
          <p:sp>
            <p:nvSpPr>
              <p:cNvPr id="30" name="矩形 29">
                <a:extLst>
                  <a:ext uri="{FF2B5EF4-FFF2-40B4-BE49-F238E27FC236}">
                    <a16:creationId xmlns:a16="http://schemas.microsoft.com/office/drawing/2014/main" id="{BC1EDD0F-7AF9-4494-9CAC-D5EA8B2F46DB}"/>
                  </a:ext>
                </a:extLst>
              </p:cNvPr>
              <p:cNvSpPr/>
              <p:nvPr/>
            </p:nvSpPr>
            <p:spPr>
              <a:xfrm>
                <a:off x="3239704" y="1632557"/>
                <a:ext cx="2635113" cy="2672405"/>
              </a:xfrm>
              <a:prstGeom prst="rect">
                <a:avLst/>
              </a:prstGeom>
              <a:noFill/>
              <a:ln w="3175">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31" name="任意多边形: 形状 30">
                <a:extLst>
                  <a:ext uri="{FF2B5EF4-FFF2-40B4-BE49-F238E27FC236}">
                    <a16:creationId xmlns:a16="http://schemas.microsoft.com/office/drawing/2014/main" id="{FCAEC47D-CF35-4549-8A73-92ED3CFCAF7D}"/>
                  </a:ext>
                </a:extLst>
              </p:cNvPr>
              <p:cNvSpPr/>
              <p:nvPr/>
            </p:nvSpPr>
            <p:spPr>
              <a:xfrm>
                <a:off x="3337560" y="1771650"/>
                <a:ext cx="2411730" cy="2411730"/>
              </a:xfrm>
              <a:custGeom>
                <a:avLst/>
                <a:gdLst>
                  <a:gd name="connsiteX0" fmla="*/ 248368 w 2411730"/>
                  <a:gd name="connsiteY0" fmla="*/ 0 h 2411730"/>
                  <a:gd name="connsiteX1" fmla="*/ 327660 w 2411730"/>
                  <a:gd name="connsiteY1" fmla="*/ 0 h 2411730"/>
                  <a:gd name="connsiteX2" fmla="*/ 425236 w 2411730"/>
                  <a:gd name="connsiteY2" fmla="*/ 0 h 2411730"/>
                  <a:gd name="connsiteX3" fmla="*/ 2148840 w 2411730"/>
                  <a:gd name="connsiteY3" fmla="*/ 0 h 2411730"/>
                  <a:gd name="connsiteX4" fmla="*/ 2148840 w 2411730"/>
                  <a:gd name="connsiteY4" fmla="*/ 268605 h 2411730"/>
                  <a:gd name="connsiteX5" fmla="*/ 2411730 w 2411730"/>
                  <a:gd name="connsiteY5" fmla="*/ 268605 h 2411730"/>
                  <a:gd name="connsiteX6" fmla="*/ 2411730 w 2411730"/>
                  <a:gd name="connsiteY6" fmla="*/ 2120265 h 2411730"/>
                  <a:gd name="connsiteX7" fmla="*/ 2137410 w 2411730"/>
                  <a:gd name="connsiteY7" fmla="*/ 2120265 h 2411730"/>
                  <a:gd name="connsiteX8" fmla="*/ 2137410 w 2411730"/>
                  <a:gd name="connsiteY8" fmla="*/ 2411730 h 2411730"/>
                  <a:gd name="connsiteX9" fmla="*/ 425236 w 2411730"/>
                  <a:gd name="connsiteY9" fmla="*/ 2411730 h 2411730"/>
                  <a:gd name="connsiteX10" fmla="*/ 316230 w 2411730"/>
                  <a:gd name="connsiteY10" fmla="*/ 2411730 h 2411730"/>
                  <a:gd name="connsiteX11" fmla="*/ 248368 w 2411730"/>
                  <a:gd name="connsiteY11" fmla="*/ 2411730 h 2411730"/>
                  <a:gd name="connsiteX12" fmla="*/ 248368 w 2411730"/>
                  <a:gd name="connsiteY12" fmla="*/ 2108835 h 2411730"/>
                  <a:gd name="connsiteX13" fmla="*/ 0 w 2411730"/>
                  <a:gd name="connsiteY13" fmla="*/ 2108835 h 2411730"/>
                  <a:gd name="connsiteX14" fmla="*/ 0 w 2411730"/>
                  <a:gd name="connsiteY14" fmla="*/ 257175 h 2411730"/>
                  <a:gd name="connsiteX15" fmla="*/ 248368 w 2411730"/>
                  <a:gd name="connsiteY15" fmla="*/ 257175 h 241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11730" h="2411730">
                    <a:moveTo>
                      <a:pt x="248368" y="0"/>
                    </a:moveTo>
                    <a:lnTo>
                      <a:pt x="327660" y="0"/>
                    </a:lnTo>
                    <a:lnTo>
                      <a:pt x="425236" y="0"/>
                    </a:lnTo>
                    <a:lnTo>
                      <a:pt x="2148840" y="0"/>
                    </a:lnTo>
                    <a:lnTo>
                      <a:pt x="2148840" y="268605"/>
                    </a:lnTo>
                    <a:lnTo>
                      <a:pt x="2411730" y="268605"/>
                    </a:lnTo>
                    <a:lnTo>
                      <a:pt x="2411730" y="2120265"/>
                    </a:lnTo>
                    <a:lnTo>
                      <a:pt x="2137410" y="2120265"/>
                    </a:lnTo>
                    <a:lnTo>
                      <a:pt x="2137410" y="2411730"/>
                    </a:lnTo>
                    <a:lnTo>
                      <a:pt x="425236" y="2411730"/>
                    </a:lnTo>
                    <a:lnTo>
                      <a:pt x="316230" y="2411730"/>
                    </a:lnTo>
                    <a:lnTo>
                      <a:pt x="248368" y="2411730"/>
                    </a:lnTo>
                    <a:lnTo>
                      <a:pt x="248368" y="2108835"/>
                    </a:lnTo>
                    <a:lnTo>
                      <a:pt x="0" y="2108835"/>
                    </a:lnTo>
                    <a:lnTo>
                      <a:pt x="0" y="257175"/>
                    </a:lnTo>
                    <a:lnTo>
                      <a:pt x="248368" y="257175"/>
                    </a:lnTo>
                    <a:close/>
                  </a:path>
                </a:pathLst>
              </a:custGeom>
              <a:noFill/>
              <a:ln w="3175">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32" name="矩形 31">
                <a:extLst>
                  <a:ext uri="{FF2B5EF4-FFF2-40B4-BE49-F238E27FC236}">
                    <a16:creationId xmlns:a16="http://schemas.microsoft.com/office/drawing/2014/main" id="{121FB1C5-1592-47F4-B2B0-40389DBF83BA}"/>
                  </a:ext>
                </a:extLst>
              </p:cNvPr>
              <p:cNvSpPr/>
              <p:nvPr/>
            </p:nvSpPr>
            <p:spPr>
              <a:xfrm>
                <a:off x="5533290" y="1771650"/>
                <a:ext cx="216000" cy="216000"/>
              </a:xfrm>
              <a:prstGeom prst="rect">
                <a:avLst/>
              </a:prstGeom>
              <a:noFill/>
              <a:ln w="3175">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33" name="矩形 32">
                <a:extLst>
                  <a:ext uri="{FF2B5EF4-FFF2-40B4-BE49-F238E27FC236}">
                    <a16:creationId xmlns:a16="http://schemas.microsoft.com/office/drawing/2014/main" id="{9DC9CC76-E17B-450D-A546-824BC16D0BA5}"/>
                  </a:ext>
                </a:extLst>
              </p:cNvPr>
              <p:cNvSpPr/>
              <p:nvPr/>
            </p:nvSpPr>
            <p:spPr>
              <a:xfrm>
                <a:off x="5533290" y="3967380"/>
                <a:ext cx="216000" cy="216000"/>
              </a:xfrm>
              <a:prstGeom prst="rect">
                <a:avLst/>
              </a:prstGeom>
              <a:noFill/>
              <a:ln w="3175">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34" name="矩形 33">
                <a:extLst>
                  <a:ext uri="{FF2B5EF4-FFF2-40B4-BE49-F238E27FC236}">
                    <a16:creationId xmlns:a16="http://schemas.microsoft.com/office/drawing/2014/main" id="{F322869D-33C7-4C22-B1E2-26795EDC4542}"/>
                  </a:ext>
                </a:extLst>
              </p:cNvPr>
              <p:cNvSpPr/>
              <p:nvPr/>
            </p:nvSpPr>
            <p:spPr>
              <a:xfrm>
                <a:off x="3322816" y="1771650"/>
                <a:ext cx="216000" cy="216000"/>
              </a:xfrm>
              <a:prstGeom prst="rect">
                <a:avLst/>
              </a:prstGeom>
              <a:noFill/>
              <a:ln w="3175">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35" name="矩形 34">
                <a:extLst>
                  <a:ext uri="{FF2B5EF4-FFF2-40B4-BE49-F238E27FC236}">
                    <a16:creationId xmlns:a16="http://schemas.microsoft.com/office/drawing/2014/main" id="{27D57390-41D9-44DA-A235-01C5B6E763F6}"/>
                  </a:ext>
                </a:extLst>
              </p:cNvPr>
              <p:cNvSpPr/>
              <p:nvPr/>
            </p:nvSpPr>
            <p:spPr>
              <a:xfrm>
                <a:off x="3322816" y="3967380"/>
                <a:ext cx="216000" cy="216000"/>
              </a:xfrm>
              <a:prstGeom prst="rect">
                <a:avLst/>
              </a:prstGeom>
              <a:noFill/>
              <a:ln w="3175">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36" name="矩形 35">
                <a:extLst>
                  <a:ext uri="{FF2B5EF4-FFF2-40B4-BE49-F238E27FC236}">
                    <a16:creationId xmlns:a16="http://schemas.microsoft.com/office/drawing/2014/main" id="{5E350F9C-7845-4789-893A-DE5CBFDE39B7}"/>
                  </a:ext>
                </a:extLst>
              </p:cNvPr>
              <p:cNvSpPr/>
              <p:nvPr/>
            </p:nvSpPr>
            <p:spPr>
              <a:xfrm>
                <a:off x="3762796" y="2136297"/>
                <a:ext cx="1658868" cy="1642684"/>
              </a:xfrm>
              <a:prstGeom prst="rect">
                <a:avLst/>
              </a:prstGeom>
              <a:solidFill>
                <a:srgbClr val="C3A8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21" name="文本框 20">
              <a:extLst>
                <a:ext uri="{FF2B5EF4-FFF2-40B4-BE49-F238E27FC236}">
                  <a16:creationId xmlns:a16="http://schemas.microsoft.com/office/drawing/2014/main" id="{12E08E4B-F53F-4F5E-BF60-249B1F4D48BF}"/>
                </a:ext>
              </a:extLst>
            </p:cNvPr>
            <p:cNvSpPr txBox="1"/>
            <p:nvPr/>
          </p:nvSpPr>
          <p:spPr>
            <a:xfrm>
              <a:off x="7948874" y="1062987"/>
              <a:ext cx="1852863" cy="707886"/>
            </a:xfrm>
            <a:prstGeom prst="rect">
              <a:avLst/>
            </a:prstGeom>
            <a:noFill/>
          </p:spPr>
          <p:txBody>
            <a:bodyPr wrap="square" rtlCol="0">
              <a:spAutoFit/>
            </a:bodyPr>
            <a:lstStyle/>
            <a:p>
              <a:r>
                <a:rPr lang="en-US" altLang="zh-CN" sz="4000" dirty="0" err="1">
                  <a:solidFill>
                    <a:schemeClr val="bg1"/>
                  </a:solidFill>
                  <a:latin typeface="Times New Roman" panose="02020603050405020304" pitchFamily="18" charset="0"/>
                  <a:ea typeface="华文新魏"/>
                  <a:cs typeface="Times New Roman" panose="02020603050405020304" pitchFamily="18" charset="0"/>
                  <a:sym typeface="Arial"/>
                </a:rPr>
                <a:t>Mục</a:t>
              </a:r>
              <a:endParaRPr lang="zh-CN" altLang="en-US" sz="4000" dirty="0">
                <a:solidFill>
                  <a:schemeClr val="bg1"/>
                </a:solidFill>
                <a:latin typeface="Times New Roman" panose="02020603050405020304" pitchFamily="18" charset="0"/>
                <a:ea typeface="华文新魏"/>
                <a:cs typeface="Times New Roman" panose="02020603050405020304" pitchFamily="18" charset="0"/>
                <a:sym typeface="Arial"/>
              </a:endParaRPr>
            </a:p>
          </p:txBody>
        </p:sp>
        <p:sp>
          <p:nvSpPr>
            <p:cNvPr id="23" name="矩形 22">
              <a:extLst>
                <a:ext uri="{FF2B5EF4-FFF2-40B4-BE49-F238E27FC236}">
                  <a16:creationId xmlns:a16="http://schemas.microsoft.com/office/drawing/2014/main" id="{FABC6DC8-AD85-49DE-8AF4-024C8714666C}"/>
                </a:ext>
              </a:extLst>
            </p:cNvPr>
            <p:cNvSpPr/>
            <p:nvPr/>
          </p:nvSpPr>
          <p:spPr>
            <a:xfrm>
              <a:off x="8070342" y="1667187"/>
              <a:ext cx="954107" cy="707886"/>
            </a:xfrm>
            <a:prstGeom prst="rect">
              <a:avLst/>
            </a:prstGeom>
          </p:spPr>
          <p:txBody>
            <a:bodyPr wrap="none">
              <a:spAutoFit/>
            </a:bodyPr>
            <a:lstStyle/>
            <a:p>
              <a:r>
                <a:rPr lang="en-US" altLang="zh-CN" sz="4000" dirty="0" err="1">
                  <a:solidFill>
                    <a:schemeClr val="bg1"/>
                  </a:solidFill>
                  <a:latin typeface="Times New Roman" panose="02020603050405020304" pitchFamily="18" charset="0"/>
                  <a:ea typeface="华文新魏"/>
                  <a:cs typeface="Times New Roman" panose="02020603050405020304" pitchFamily="18" charset="0"/>
                  <a:sym typeface="Arial"/>
                </a:rPr>
                <a:t>tiêu</a:t>
              </a:r>
              <a:endParaRPr lang="zh-CN" altLang="en-US" sz="4000" dirty="0">
                <a:solidFill>
                  <a:schemeClr val="bg1"/>
                </a:solidFill>
                <a:latin typeface="Times New Roman" panose="02020603050405020304" pitchFamily="18" charset="0"/>
                <a:ea typeface="华文新魏"/>
                <a:cs typeface="Times New Roman" panose="02020603050405020304" pitchFamily="18" charset="0"/>
                <a:sym typeface="Arial"/>
              </a:endParaRPr>
            </a:p>
          </p:txBody>
        </p:sp>
      </p:grpSp>
      <p:pic>
        <p:nvPicPr>
          <p:cNvPr id="39" name="图片 38">
            <a:extLst>
              <a:ext uri="{FF2B5EF4-FFF2-40B4-BE49-F238E27FC236}">
                <a16:creationId xmlns:a16="http://schemas.microsoft.com/office/drawing/2014/main" id="{727AB9AA-D3A5-42CA-B864-049F5ADABEF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70592" y="-116806"/>
            <a:ext cx="4114800" cy="6029325"/>
          </a:xfrm>
          <a:prstGeom prst="rect">
            <a:avLst/>
          </a:prstGeom>
        </p:spPr>
      </p:pic>
      <p:pic>
        <p:nvPicPr>
          <p:cNvPr id="46" name="图片 45">
            <a:extLst>
              <a:ext uri="{FF2B5EF4-FFF2-40B4-BE49-F238E27FC236}">
                <a16:creationId xmlns:a16="http://schemas.microsoft.com/office/drawing/2014/main" id="{6E2F74B7-427D-420F-80EF-07005741FED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71122" y="3248908"/>
            <a:ext cx="4167741" cy="3339728"/>
          </a:xfrm>
          <a:prstGeom prst="rect">
            <a:avLst/>
          </a:prstGeom>
        </p:spPr>
      </p:pic>
      <p:grpSp>
        <p:nvGrpSpPr>
          <p:cNvPr id="1040" name="组合 1039">
            <a:extLst>
              <a:ext uri="{FF2B5EF4-FFF2-40B4-BE49-F238E27FC236}">
                <a16:creationId xmlns:a16="http://schemas.microsoft.com/office/drawing/2014/main" id="{F01D8278-FBF1-4F04-9942-28A432CCA081}"/>
              </a:ext>
            </a:extLst>
          </p:cNvPr>
          <p:cNvGrpSpPr/>
          <p:nvPr/>
        </p:nvGrpSpPr>
        <p:grpSpPr>
          <a:xfrm>
            <a:off x="3549481" y="1845326"/>
            <a:ext cx="820777" cy="671985"/>
            <a:chOff x="4252300" y="2212933"/>
            <a:chExt cx="820777" cy="671985"/>
          </a:xfrm>
        </p:grpSpPr>
        <p:grpSp>
          <p:nvGrpSpPr>
            <p:cNvPr id="1035" name="组合 1034">
              <a:extLst>
                <a:ext uri="{FF2B5EF4-FFF2-40B4-BE49-F238E27FC236}">
                  <a16:creationId xmlns:a16="http://schemas.microsoft.com/office/drawing/2014/main" id="{68196BE5-A113-4034-8FA5-9539FEA8028F}"/>
                </a:ext>
              </a:extLst>
            </p:cNvPr>
            <p:cNvGrpSpPr/>
            <p:nvPr/>
          </p:nvGrpSpPr>
          <p:grpSpPr>
            <a:xfrm>
              <a:off x="4252300" y="2212933"/>
              <a:ext cx="671985" cy="671985"/>
              <a:chOff x="5604208" y="1960359"/>
              <a:chExt cx="1370605" cy="1370605"/>
            </a:xfrm>
          </p:grpSpPr>
          <p:grpSp>
            <p:nvGrpSpPr>
              <p:cNvPr id="1026" name="组合 1025">
                <a:extLst>
                  <a:ext uri="{FF2B5EF4-FFF2-40B4-BE49-F238E27FC236}">
                    <a16:creationId xmlns:a16="http://schemas.microsoft.com/office/drawing/2014/main" id="{9933BFD7-BB30-4E91-B27E-0B23501C80C7}"/>
                  </a:ext>
                </a:extLst>
              </p:cNvPr>
              <p:cNvGrpSpPr/>
              <p:nvPr/>
            </p:nvGrpSpPr>
            <p:grpSpPr>
              <a:xfrm>
                <a:off x="5604208" y="1960359"/>
                <a:ext cx="1370605" cy="1370605"/>
                <a:chOff x="5604208" y="1960359"/>
                <a:chExt cx="1370605" cy="1370605"/>
              </a:xfrm>
            </p:grpSpPr>
            <p:sp>
              <p:nvSpPr>
                <p:cNvPr id="1024" name="矩形 1023">
                  <a:extLst>
                    <a:ext uri="{FF2B5EF4-FFF2-40B4-BE49-F238E27FC236}">
                      <a16:creationId xmlns:a16="http://schemas.microsoft.com/office/drawing/2014/main" id="{75492FE1-A943-4A18-98D4-B65404A84ACB}"/>
                    </a:ext>
                  </a:extLst>
                </p:cNvPr>
                <p:cNvSpPr/>
                <p:nvPr/>
              </p:nvSpPr>
              <p:spPr>
                <a:xfrm rot="18840962">
                  <a:off x="5604208" y="1960359"/>
                  <a:ext cx="1370605" cy="1370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1025" name="矩形 1024">
                  <a:extLst>
                    <a:ext uri="{FF2B5EF4-FFF2-40B4-BE49-F238E27FC236}">
                      <a16:creationId xmlns:a16="http://schemas.microsoft.com/office/drawing/2014/main" id="{BD248B8A-DB7C-47AD-82BF-63FD9FB86E13}"/>
                    </a:ext>
                  </a:extLst>
                </p:cNvPr>
                <p:cNvSpPr/>
                <p:nvPr/>
              </p:nvSpPr>
              <p:spPr>
                <a:xfrm rot="2684074">
                  <a:off x="5716981" y="2071013"/>
                  <a:ext cx="1149298" cy="11492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1034" name="PA_图片 2">
                <a:extLst>
                  <a:ext uri="{FF2B5EF4-FFF2-40B4-BE49-F238E27FC236}">
                    <a16:creationId xmlns:a16="http://schemas.microsoft.com/office/drawing/2014/main" id="{D4BA103E-48A8-406E-94EC-63C978DD75B1}"/>
                  </a:ext>
                </a:extLst>
              </p:cNvPr>
              <p:cNvSpPr/>
              <p:nvPr>
                <p:custDataLst>
                  <p:tags r:id="rId4"/>
                </p:custDataLst>
              </p:nvPr>
            </p:nvSpPr>
            <p:spPr>
              <a:xfrm>
                <a:off x="5744409" y="2119289"/>
                <a:ext cx="1214973" cy="1031695"/>
              </a:xfrm>
              <a:custGeom>
                <a:avLst/>
                <a:gdLst/>
                <a:ahLst/>
                <a:cxnLst/>
                <a:rect l="0" t="0" r="0" b="0"/>
                <a:pathLst>
                  <a:path w="1214973" h="1031695">
                    <a:moveTo>
                      <a:pt x="0" y="0"/>
                    </a:moveTo>
                    <a:lnTo>
                      <a:pt x="1214972" y="0"/>
                    </a:lnTo>
                    <a:lnTo>
                      <a:pt x="1214972" y="1031694"/>
                    </a:lnTo>
                    <a:lnTo>
                      <a:pt x="0" y="1031694"/>
                    </a:lnTo>
                    <a:close/>
                  </a:path>
                </a:pathLst>
              </a:custGeom>
              <a:blipFill dpi="0" rotWithShape="1">
                <a:blip r:embed="rId10" cstate="screen">
                  <a:alphaModFix amt="35000"/>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1036" name="文本框 1035">
              <a:extLst>
                <a:ext uri="{FF2B5EF4-FFF2-40B4-BE49-F238E27FC236}">
                  <a16:creationId xmlns:a16="http://schemas.microsoft.com/office/drawing/2014/main" id="{44CA6555-858F-4DBD-A7B1-66A6F4A6213D}"/>
                </a:ext>
              </a:extLst>
            </p:cNvPr>
            <p:cNvSpPr txBox="1"/>
            <p:nvPr/>
          </p:nvSpPr>
          <p:spPr>
            <a:xfrm>
              <a:off x="4425576" y="2213716"/>
              <a:ext cx="647501" cy="523220"/>
            </a:xfrm>
            <a:prstGeom prst="rect">
              <a:avLst/>
            </a:prstGeom>
            <a:noFill/>
          </p:spPr>
          <p:txBody>
            <a:bodyPr wrap="square" rtlCol="0">
              <a:spAutoFit/>
            </a:bodyPr>
            <a:lstStyle/>
            <a:p>
              <a:r>
                <a:rPr lang="en-US" altLang="zh-CN" sz="2800" dirty="0">
                  <a:solidFill>
                    <a:schemeClr val="bg1"/>
                  </a:solidFill>
                  <a:latin typeface="Arial"/>
                  <a:ea typeface="华文新魏"/>
                  <a:sym typeface="Arial"/>
                </a:rPr>
                <a:t>1</a:t>
              </a:r>
              <a:endParaRPr lang="zh-CN" altLang="en-US" sz="2800" dirty="0">
                <a:solidFill>
                  <a:schemeClr val="bg1"/>
                </a:solidFill>
                <a:latin typeface="Arial"/>
                <a:ea typeface="华文新魏"/>
                <a:sym typeface="Arial"/>
              </a:endParaRPr>
            </a:p>
          </p:txBody>
        </p:sp>
      </p:grpSp>
      <p:grpSp>
        <p:nvGrpSpPr>
          <p:cNvPr id="1039" name="组合 1038">
            <a:extLst>
              <a:ext uri="{FF2B5EF4-FFF2-40B4-BE49-F238E27FC236}">
                <a16:creationId xmlns:a16="http://schemas.microsoft.com/office/drawing/2014/main" id="{23FBD508-16DB-4017-9BE4-EB236FDCA786}"/>
              </a:ext>
            </a:extLst>
          </p:cNvPr>
          <p:cNvGrpSpPr/>
          <p:nvPr/>
        </p:nvGrpSpPr>
        <p:grpSpPr>
          <a:xfrm>
            <a:off x="4365138" y="2694943"/>
            <a:ext cx="783063" cy="671985"/>
            <a:chOff x="4814215" y="2739217"/>
            <a:chExt cx="783063" cy="671985"/>
          </a:xfrm>
        </p:grpSpPr>
        <p:grpSp>
          <p:nvGrpSpPr>
            <p:cNvPr id="77" name="组合 76">
              <a:extLst>
                <a:ext uri="{FF2B5EF4-FFF2-40B4-BE49-F238E27FC236}">
                  <a16:creationId xmlns:a16="http://schemas.microsoft.com/office/drawing/2014/main" id="{E6C0EE57-47AE-4D3A-9B42-8F14DFFF11A9}"/>
                </a:ext>
              </a:extLst>
            </p:cNvPr>
            <p:cNvGrpSpPr/>
            <p:nvPr/>
          </p:nvGrpSpPr>
          <p:grpSpPr>
            <a:xfrm>
              <a:off x="4814215" y="2739217"/>
              <a:ext cx="671985" cy="671985"/>
              <a:chOff x="5604208" y="1960359"/>
              <a:chExt cx="1370605" cy="1370605"/>
            </a:xfrm>
          </p:grpSpPr>
          <p:grpSp>
            <p:nvGrpSpPr>
              <p:cNvPr id="78" name="组合 77">
                <a:extLst>
                  <a:ext uri="{FF2B5EF4-FFF2-40B4-BE49-F238E27FC236}">
                    <a16:creationId xmlns:a16="http://schemas.microsoft.com/office/drawing/2014/main" id="{A0549C1B-8C8F-403B-8308-6CEE0DEFFF88}"/>
                  </a:ext>
                </a:extLst>
              </p:cNvPr>
              <p:cNvGrpSpPr/>
              <p:nvPr/>
            </p:nvGrpSpPr>
            <p:grpSpPr>
              <a:xfrm>
                <a:off x="5604208" y="1960359"/>
                <a:ext cx="1370605" cy="1370605"/>
                <a:chOff x="5604208" y="1960359"/>
                <a:chExt cx="1370605" cy="1370605"/>
              </a:xfrm>
            </p:grpSpPr>
            <p:sp>
              <p:nvSpPr>
                <p:cNvPr id="80" name="矩形 79">
                  <a:extLst>
                    <a:ext uri="{FF2B5EF4-FFF2-40B4-BE49-F238E27FC236}">
                      <a16:creationId xmlns:a16="http://schemas.microsoft.com/office/drawing/2014/main" id="{A1B6B991-2D89-48D5-9C71-560FDC64C9F0}"/>
                    </a:ext>
                  </a:extLst>
                </p:cNvPr>
                <p:cNvSpPr/>
                <p:nvPr/>
              </p:nvSpPr>
              <p:spPr>
                <a:xfrm rot="18840962">
                  <a:off x="5604208" y="1960359"/>
                  <a:ext cx="1370605" cy="1370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81" name="矩形 80">
                  <a:extLst>
                    <a:ext uri="{FF2B5EF4-FFF2-40B4-BE49-F238E27FC236}">
                      <a16:creationId xmlns:a16="http://schemas.microsoft.com/office/drawing/2014/main" id="{A2774AC4-15DC-4568-9217-1DD7705A059D}"/>
                    </a:ext>
                  </a:extLst>
                </p:cNvPr>
                <p:cNvSpPr/>
                <p:nvPr/>
              </p:nvSpPr>
              <p:spPr>
                <a:xfrm rot="2684074">
                  <a:off x="5716981" y="2071013"/>
                  <a:ext cx="1149298" cy="11492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79" name="PA_图片 2">
                <a:extLst>
                  <a:ext uri="{FF2B5EF4-FFF2-40B4-BE49-F238E27FC236}">
                    <a16:creationId xmlns:a16="http://schemas.microsoft.com/office/drawing/2014/main" id="{166F6C53-61BD-4616-934E-C6294877B62B}"/>
                  </a:ext>
                </a:extLst>
              </p:cNvPr>
              <p:cNvSpPr/>
              <p:nvPr>
                <p:custDataLst>
                  <p:tags r:id="rId3"/>
                </p:custDataLst>
              </p:nvPr>
            </p:nvSpPr>
            <p:spPr>
              <a:xfrm>
                <a:off x="5744409" y="2119289"/>
                <a:ext cx="1214973" cy="1031695"/>
              </a:xfrm>
              <a:custGeom>
                <a:avLst/>
                <a:gdLst/>
                <a:ahLst/>
                <a:cxnLst/>
                <a:rect l="0" t="0" r="0" b="0"/>
                <a:pathLst>
                  <a:path w="1214973" h="1031695">
                    <a:moveTo>
                      <a:pt x="0" y="0"/>
                    </a:moveTo>
                    <a:lnTo>
                      <a:pt x="1214972" y="0"/>
                    </a:lnTo>
                    <a:lnTo>
                      <a:pt x="1214972" y="1031694"/>
                    </a:lnTo>
                    <a:lnTo>
                      <a:pt x="0" y="1031694"/>
                    </a:lnTo>
                    <a:close/>
                  </a:path>
                </a:pathLst>
              </a:custGeom>
              <a:blipFill dpi="0" rotWithShape="1">
                <a:blip r:embed="rId10" cstate="screen">
                  <a:alphaModFix amt="35000"/>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94" name="文本框 93">
              <a:extLst>
                <a:ext uri="{FF2B5EF4-FFF2-40B4-BE49-F238E27FC236}">
                  <a16:creationId xmlns:a16="http://schemas.microsoft.com/office/drawing/2014/main" id="{1EC68AC1-C731-4854-AC42-A260EB355F18}"/>
                </a:ext>
              </a:extLst>
            </p:cNvPr>
            <p:cNvSpPr txBox="1"/>
            <p:nvPr/>
          </p:nvSpPr>
          <p:spPr>
            <a:xfrm>
              <a:off x="4987456" y="2784093"/>
              <a:ext cx="609822" cy="523220"/>
            </a:xfrm>
            <a:prstGeom prst="rect">
              <a:avLst/>
            </a:prstGeom>
            <a:noFill/>
          </p:spPr>
          <p:txBody>
            <a:bodyPr wrap="square" rtlCol="0">
              <a:spAutoFit/>
            </a:bodyPr>
            <a:lstStyle/>
            <a:p>
              <a:r>
                <a:rPr lang="en-US" altLang="zh-CN" sz="2800" dirty="0">
                  <a:solidFill>
                    <a:schemeClr val="bg1"/>
                  </a:solidFill>
                  <a:latin typeface="Arial"/>
                  <a:ea typeface="华文新魏"/>
                  <a:sym typeface="Arial"/>
                </a:rPr>
                <a:t>2</a:t>
              </a:r>
              <a:endParaRPr lang="zh-CN" altLang="en-US" sz="2800" dirty="0">
                <a:solidFill>
                  <a:schemeClr val="bg1"/>
                </a:solidFill>
                <a:latin typeface="Arial"/>
                <a:ea typeface="华文新魏"/>
                <a:sym typeface="Arial"/>
              </a:endParaRPr>
            </a:p>
          </p:txBody>
        </p:sp>
      </p:grpSp>
      <p:grpSp>
        <p:nvGrpSpPr>
          <p:cNvPr id="1038" name="组合 1037">
            <a:extLst>
              <a:ext uri="{FF2B5EF4-FFF2-40B4-BE49-F238E27FC236}">
                <a16:creationId xmlns:a16="http://schemas.microsoft.com/office/drawing/2014/main" id="{1561217F-867A-4E84-B310-AF69A55F21D1}"/>
              </a:ext>
            </a:extLst>
          </p:cNvPr>
          <p:cNvGrpSpPr/>
          <p:nvPr/>
        </p:nvGrpSpPr>
        <p:grpSpPr>
          <a:xfrm>
            <a:off x="3501619" y="5101431"/>
            <a:ext cx="888786" cy="671985"/>
            <a:chOff x="4809093" y="3741723"/>
            <a:chExt cx="888786" cy="671985"/>
          </a:xfrm>
        </p:grpSpPr>
        <p:grpSp>
          <p:nvGrpSpPr>
            <p:cNvPr id="82" name="组合 81">
              <a:extLst>
                <a:ext uri="{FF2B5EF4-FFF2-40B4-BE49-F238E27FC236}">
                  <a16:creationId xmlns:a16="http://schemas.microsoft.com/office/drawing/2014/main" id="{678345D8-3A2D-49D5-A73C-03ACAF470474}"/>
                </a:ext>
              </a:extLst>
            </p:cNvPr>
            <p:cNvGrpSpPr/>
            <p:nvPr/>
          </p:nvGrpSpPr>
          <p:grpSpPr>
            <a:xfrm>
              <a:off x="4809093" y="3741723"/>
              <a:ext cx="671985" cy="671985"/>
              <a:chOff x="5604208" y="1960359"/>
              <a:chExt cx="1370605" cy="1370605"/>
            </a:xfrm>
          </p:grpSpPr>
          <p:grpSp>
            <p:nvGrpSpPr>
              <p:cNvPr id="83" name="组合 82">
                <a:extLst>
                  <a:ext uri="{FF2B5EF4-FFF2-40B4-BE49-F238E27FC236}">
                    <a16:creationId xmlns:a16="http://schemas.microsoft.com/office/drawing/2014/main" id="{27DE73F4-34D1-4C68-BEB8-A3B2B1E9E261}"/>
                  </a:ext>
                </a:extLst>
              </p:cNvPr>
              <p:cNvGrpSpPr/>
              <p:nvPr/>
            </p:nvGrpSpPr>
            <p:grpSpPr>
              <a:xfrm>
                <a:off x="5604208" y="1960359"/>
                <a:ext cx="1370605" cy="1370605"/>
                <a:chOff x="5604208" y="1960359"/>
                <a:chExt cx="1370605" cy="1370605"/>
              </a:xfrm>
            </p:grpSpPr>
            <p:sp>
              <p:nvSpPr>
                <p:cNvPr id="85" name="矩形 84">
                  <a:extLst>
                    <a:ext uri="{FF2B5EF4-FFF2-40B4-BE49-F238E27FC236}">
                      <a16:creationId xmlns:a16="http://schemas.microsoft.com/office/drawing/2014/main" id="{D60092A5-8A9F-408E-85E0-52962DD18ED6}"/>
                    </a:ext>
                  </a:extLst>
                </p:cNvPr>
                <p:cNvSpPr/>
                <p:nvPr/>
              </p:nvSpPr>
              <p:spPr>
                <a:xfrm rot="18840962">
                  <a:off x="5604208" y="1960359"/>
                  <a:ext cx="1370605" cy="1370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86" name="矩形 85">
                  <a:extLst>
                    <a:ext uri="{FF2B5EF4-FFF2-40B4-BE49-F238E27FC236}">
                      <a16:creationId xmlns:a16="http://schemas.microsoft.com/office/drawing/2014/main" id="{5CDEFBB7-3E47-4623-89AE-71F3E150F205}"/>
                    </a:ext>
                  </a:extLst>
                </p:cNvPr>
                <p:cNvSpPr/>
                <p:nvPr/>
              </p:nvSpPr>
              <p:spPr>
                <a:xfrm rot="2684074">
                  <a:off x="5716981" y="2071013"/>
                  <a:ext cx="1149298" cy="11492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84" name="PA_图片 2">
                <a:extLst>
                  <a:ext uri="{FF2B5EF4-FFF2-40B4-BE49-F238E27FC236}">
                    <a16:creationId xmlns:a16="http://schemas.microsoft.com/office/drawing/2014/main" id="{C3BCDAD3-F131-4F29-9DE6-FA256BC3823A}"/>
                  </a:ext>
                </a:extLst>
              </p:cNvPr>
              <p:cNvSpPr/>
              <p:nvPr>
                <p:custDataLst>
                  <p:tags r:id="rId2"/>
                </p:custDataLst>
              </p:nvPr>
            </p:nvSpPr>
            <p:spPr>
              <a:xfrm>
                <a:off x="5744409" y="2119289"/>
                <a:ext cx="1214973" cy="1031695"/>
              </a:xfrm>
              <a:custGeom>
                <a:avLst/>
                <a:gdLst/>
                <a:ahLst/>
                <a:cxnLst/>
                <a:rect l="0" t="0" r="0" b="0"/>
                <a:pathLst>
                  <a:path w="1214973" h="1031695">
                    <a:moveTo>
                      <a:pt x="0" y="0"/>
                    </a:moveTo>
                    <a:lnTo>
                      <a:pt x="1214972" y="0"/>
                    </a:lnTo>
                    <a:lnTo>
                      <a:pt x="1214972" y="1031694"/>
                    </a:lnTo>
                    <a:lnTo>
                      <a:pt x="0" y="1031694"/>
                    </a:lnTo>
                    <a:close/>
                  </a:path>
                </a:pathLst>
              </a:custGeom>
              <a:blipFill dpi="0" rotWithShape="1">
                <a:blip r:embed="rId10" cstate="screen">
                  <a:alphaModFix amt="35000"/>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95" name="文本框 94">
              <a:extLst>
                <a:ext uri="{FF2B5EF4-FFF2-40B4-BE49-F238E27FC236}">
                  <a16:creationId xmlns:a16="http://schemas.microsoft.com/office/drawing/2014/main" id="{A0CCCE7D-0EB6-4499-80F3-501EA71A9954}"/>
                </a:ext>
              </a:extLst>
            </p:cNvPr>
            <p:cNvSpPr txBox="1"/>
            <p:nvPr/>
          </p:nvSpPr>
          <p:spPr>
            <a:xfrm>
              <a:off x="5019931" y="3789564"/>
              <a:ext cx="677948" cy="523220"/>
            </a:xfrm>
            <a:prstGeom prst="rect">
              <a:avLst/>
            </a:prstGeom>
            <a:noFill/>
          </p:spPr>
          <p:txBody>
            <a:bodyPr wrap="square" rtlCol="0">
              <a:spAutoFit/>
            </a:bodyPr>
            <a:lstStyle/>
            <a:p>
              <a:r>
                <a:rPr lang="en-US" altLang="zh-CN" sz="2800" dirty="0">
                  <a:solidFill>
                    <a:schemeClr val="bg1"/>
                  </a:solidFill>
                  <a:latin typeface="Arial"/>
                  <a:ea typeface="华文新魏"/>
                  <a:sym typeface="Arial"/>
                </a:rPr>
                <a:t>!</a:t>
              </a:r>
              <a:endParaRPr lang="zh-CN" altLang="en-US" sz="2800" dirty="0">
                <a:solidFill>
                  <a:schemeClr val="bg1"/>
                </a:solidFill>
                <a:latin typeface="Arial"/>
                <a:ea typeface="华文新魏"/>
                <a:sym typeface="Arial"/>
              </a:endParaRPr>
            </a:p>
          </p:txBody>
        </p:sp>
      </p:grpSp>
      <p:sp>
        <p:nvSpPr>
          <p:cNvPr id="1042" name="矩形 1041">
            <a:extLst>
              <a:ext uri="{FF2B5EF4-FFF2-40B4-BE49-F238E27FC236}">
                <a16:creationId xmlns:a16="http://schemas.microsoft.com/office/drawing/2014/main" id="{8A386530-EF60-4389-B515-BB69A5BB2B92}"/>
              </a:ext>
            </a:extLst>
          </p:cNvPr>
          <p:cNvSpPr/>
          <p:nvPr/>
        </p:nvSpPr>
        <p:spPr>
          <a:xfrm>
            <a:off x="4672020" y="1148089"/>
            <a:ext cx="5569260" cy="120032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endParaRPr lang="zh-CN" altLang="en-US" sz="2400" dirty="0">
              <a:solidFill>
                <a:schemeClr val="tx1">
                  <a:lumMod val="85000"/>
                  <a:lumOff val="15000"/>
                </a:schemeClr>
              </a:solidFill>
              <a:latin typeface="Arial"/>
              <a:ea typeface="华文新魏"/>
              <a:sym typeface="Arial"/>
            </a:endParaRPr>
          </a:p>
        </p:txBody>
      </p:sp>
      <p:sp>
        <p:nvSpPr>
          <p:cNvPr id="109" name="矩形 108">
            <a:extLst>
              <a:ext uri="{FF2B5EF4-FFF2-40B4-BE49-F238E27FC236}">
                <a16:creationId xmlns:a16="http://schemas.microsoft.com/office/drawing/2014/main" id="{B7571EC6-5CDF-4831-9B99-3A75D8179F90}"/>
              </a:ext>
            </a:extLst>
          </p:cNvPr>
          <p:cNvSpPr/>
          <p:nvPr/>
        </p:nvSpPr>
        <p:spPr>
          <a:xfrm>
            <a:off x="5316208" y="2546003"/>
            <a:ext cx="6090466" cy="1569660"/>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bao </a:t>
            </a:r>
            <a:r>
              <a:rPr lang="en-US" sz="2400" dirty="0" err="1">
                <a:latin typeface="Times New Roman" panose="02020603050405020304" pitchFamily="18" charset="0"/>
                <a:cs typeface="Times New Roman" panose="02020603050405020304" pitchFamily="18" charset="0"/>
              </a:rPr>
              <a:t>quát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p>
        </p:txBody>
      </p:sp>
      <p:sp>
        <p:nvSpPr>
          <p:cNvPr id="112" name="矩形 111">
            <a:extLst>
              <a:ext uri="{FF2B5EF4-FFF2-40B4-BE49-F238E27FC236}">
                <a16:creationId xmlns:a16="http://schemas.microsoft.com/office/drawing/2014/main" id="{5A3CD321-0F27-403C-9337-83E2BE74A166}"/>
              </a:ext>
            </a:extLst>
          </p:cNvPr>
          <p:cNvSpPr/>
          <p:nvPr/>
        </p:nvSpPr>
        <p:spPr>
          <a:xfrm>
            <a:off x="4778569" y="4739466"/>
            <a:ext cx="6498447" cy="1569660"/>
          </a:xfrm>
          <a:prstGeom prst="rect">
            <a:avLst/>
          </a:prstGeom>
          <a:noFill/>
        </p:spPr>
        <p:txBody>
          <a:bodyPr wrap="square" rtlCol="0">
            <a:spAutoFit/>
          </a:bodyPr>
          <a:lstStyle/>
          <a:p>
            <a:pPr algn="just">
              <a:spcAft>
                <a:spcPts val="0"/>
              </a:spcAf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gửi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cứ</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8"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grpSp>
        <p:nvGrpSpPr>
          <p:cNvPr id="60" name="组合 1037">
            <a:extLst>
              <a:ext uri="{FF2B5EF4-FFF2-40B4-BE49-F238E27FC236}">
                <a16:creationId xmlns:a16="http://schemas.microsoft.com/office/drawing/2014/main" id="{A768F9C2-F1E9-4ED4-819D-3EA3104F589A}"/>
              </a:ext>
            </a:extLst>
          </p:cNvPr>
          <p:cNvGrpSpPr/>
          <p:nvPr/>
        </p:nvGrpSpPr>
        <p:grpSpPr>
          <a:xfrm>
            <a:off x="4299868" y="4303951"/>
            <a:ext cx="888786" cy="671985"/>
            <a:chOff x="4809093" y="3741723"/>
            <a:chExt cx="888786" cy="671985"/>
          </a:xfrm>
        </p:grpSpPr>
        <p:grpSp>
          <p:nvGrpSpPr>
            <p:cNvPr id="61" name="组合 81">
              <a:extLst>
                <a:ext uri="{FF2B5EF4-FFF2-40B4-BE49-F238E27FC236}">
                  <a16:creationId xmlns:a16="http://schemas.microsoft.com/office/drawing/2014/main" id="{3999B64A-333D-459B-92D3-448A974593EF}"/>
                </a:ext>
              </a:extLst>
            </p:cNvPr>
            <p:cNvGrpSpPr/>
            <p:nvPr/>
          </p:nvGrpSpPr>
          <p:grpSpPr>
            <a:xfrm>
              <a:off x="4809093" y="3741723"/>
              <a:ext cx="671985" cy="671985"/>
              <a:chOff x="5604208" y="1960359"/>
              <a:chExt cx="1370605" cy="1370605"/>
            </a:xfrm>
          </p:grpSpPr>
          <p:grpSp>
            <p:nvGrpSpPr>
              <p:cNvPr id="63" name="组合 82">
                <a:extLst>
                  <a:ext uri="{FF2B5EF4-FFF2-40B4-BE49-F238E27FC236}">
                    <a16:creationId xmlns:a16="http://schemas.microsoft.com/office/drawing/2014/main" id="{0C763C2D-FBFC-4AFB-B61C-383241B387C6}"/>
                  </a:ext>
                </a:extLst>
              </p:cNvPr>
              <p:cNvGrpSpPr/>
              <p:nvPr/>
            </p:nvGrpSpPr>
            <p:grpSpPr>
              <a:xfrm>
                <a:off x="5604208" y="1960359"/>
                <a:ext cx="1370605" cy="1370605"/>
                <a:chOff x="5604208" y="1960359"/>
                <a:chExt cx="1370605" cy="1370605"/>
              </a:xfrm>
            </p:grpSpPr>
            <p:sp>
              <p:nvSpPr>
                <p:cNvPr id="65" name="矩形 84">
                  <a:extLst>
                    <a:ext uri="{FF2B5EF4-FFF2-40B4-BE49-F238E27FC236}">
                      <a16:creationId xmlns:a16="http://schemas.microsoft.com/office/drawing/2014/main" id="{8042AB54-9953-418C-8E4F-D610B07A8DBD}"/>
                    </a:ext>
                  </a:extLst>
                </p:cNvPr>
                <p:cNvSpPr/>
                <p:nvPr/>
              </p:nvSpPr>
              <p:spPr>
                <a:xfrm rot="18840962">
                  <a:off x="5604208" y="1960359"/>
                  <a:ext cx="1370605" cy="1370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66" name="矩形 85">
                  <a:extLst>
                    <a:ext uri="{FF2B5EF4-FFF2-40B4-BE49-F238E27FC236}">
                      <a16:creationId xmlns:a16="http://schemas.microsoft.com/office/drawing/2014/main" id="{2DE71C4E-ADF2-4D6E-8446-08C0508160E5}"/>
                    </a:ext>
                  </a:extLst>
                </p:cNvPr>
                <p:cNvSpPr/>
                <p:nvPr/>
              </p:nvSpPr>
              <p:spPr>
                <a:xfrm rot="2684074">
                  <a:off x="5716981" y="2071013"/>
                  <a:ext cx="1149298" cy="11492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64" name="PA_图片 2">
                <a:extLst>
                  <a:ext uri="{FF2B5EF4-FFF2-40B4-BE49-F238E27FC236}">
                    <a16:creationId xmlns:a16="http://schemas.microsoft.com/office/drawing/2014/main" id="{6FFF49D6-5FEF-405A-A505-F13FDBB89E4A}"/>
                  </a:ext>
                </a:extLst>
              </p:cNvPr>
              <p:cNvSpPr/>
              <p:nvPr>
                <p:custDataLst>
                  <p:tags r:id="rId1"/>
                </p:custDataLst>
              </p:nvPr>
            </p:nvSpPr>
            <p:spPr>
              <a:xfrm>
                <a:off x="5744409" y="2119289"/>
                <a:ext cx="1214973" cy="1031695"/>
              </a:xfrm>
              <a:custGeom>
                <a:avLst/>
                <a:gdLst/>
                <a:ahLst/>
                <a:cxnLst/>
                <a:rect l="0" t="0" r="0" b="0"/>
                <a:pathLst>
                  <a:path w="1214973" h="1031695">
                    <a:moveTo>
                      <a:pt x="0" y="0"/>
                    </a:moveTo>
                    <a:lnTo>
                      <a:pt x="1214972" y="0"/>
                    </a:lnTo>
                    <a:lnTo>
                      <a:pt x="1214972" y="1031694"/>
                    </a:lnTo>
                    <a:lnTo>
                      <a:pt x="0" y="1031694"/>
                    </a:lnTo>
                    <a:close/>
                  </a:path>
                </a:pathLst>
              </a:custGeom>
              <a:blipFill dpi="0" rotWithShape="1">
                <a:blip r:embed="rId10" cstate="screen">
                  <a:alphaModFix amt="35000"/>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62" name="文本框 94">
              <a:extLst>
                <a:ext uri="{FF2B5EF4-FFF2-40B4-BE49-F238E27FC236}">
                  <a16:creationId xmlns:a16="http://schemas.microsoft.com/office/drawing/2014/main" id="{96A222BB-A43D-4487-95EB-67943A3446CC}"/>
                </a:ext>
              </a:extLst>
            </p:cNvPr>
            <p:cNvSpPr txBox="1"/>
            <p:nvPr/>
          </p:nvSpPr>
          <p:spPr>
            <a:xfrm>
              <a:off x="5019931" y="3789564"/>
              <a:ext cx="677948" cy="523220"/>
            </a:xfrm>
            <a:prstGeom prst="rect">
              <a:avLst/>
            </a:prstGeom>
            <a:noFill/>
          </p:spPr>
          <p:txBody>
            <a:bodyPr wrap="square" rtlCol="0">
              <a:spAutoFit/>
            </a:bodyPr>
            <a:lstStyle/>
            <a:p>
              <a:r>
                <a:rPr lang="en-US" altLang="zh-CN" sz="2800" dirty="0">
                  <a:solidFill>
                    <a:schemeClr val="bg1"/>
                  </a:solidFill>
                  <a:latin typeface="Arial"/>
                  <a:ea typeface="华文新魏"/>
                  <a:sym typeface="Arial"/>
                </a:rPr>
                <a:t>3</a:t>
              </a:r>
              <a:endParaRPr lang="zh-CN" altLang="en-US" sz="2800" dirty="0">
                <a:solidFill>
                  <a:schemeClr val="bg1"/>
                </a:solidFill>
                <a:latin typeface="Arial"/>
                <a:ea typeface="华文新魏"/>
                <a:sym typeface="Arial"/>
              </a:endParaRPr>
            </a:p>
          </p:txBody>
        </p:sp>
      </p:grpSp>
    </p:spTree>
    <p:extLst>
      <p:ext uri="{BB962C8B-B14F-4D97-AF65-F5344CB8AC3E}">
        <p14:creationId xmlns:p14="http://schemas.microsoft.com/office/powerpoint/2010/main" val="31112779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40"/>
                                        </p:tgtEl>
                                        <p:attrNameLst>
                                          <p:attrName>style.visibility</p:attrName>
                                        </p:attrNameLst>
                                      </p:cBhvr>
                                      <p:to>
                                        <p:strVal val="visible"/>
                                      </p:to>
                                    </p:set>
                                    <p:animEffect transition="in" filter="fade">
                                      <p:cBhvr>
                                        <p:cTn id="25" dur="1000"/>
                                        <p:tgtEl>
                                          <p:spTgt spid="1040"/>
                                        </p:tgtEl>
                                      </p:cBhvr>
                                    </p:animEffect>
                                    <p:anim calcmode="lin" valueType="num">
                                      <p:cBhvr>
                                        <p:cTn id="26" dur="1000" fill="hold"/>
                                        <p:tgtEl>
                                          <p:spTgt spid="1040"/>
                                        </p:tgtEl>
                                        <p:attrNameLst>
                                          <p:attrName>ppt_x</p:attrName>
                                        </p:attrNameLst>
                                      </p:cBhvr>
                                      <p:tavLst>
                                        <p:tav tm="0">
                                          <p:val>
                                            <p:strVal val="#ppt_x"/>
                                          </p:val>
                                        </p:tav>
                                        <p:tav tm="100000">
                                          <p:val>
                                            <p:strVal val="#ppt_x"/>
                                          </p:val>
                                        </p:tav>
                                      </p:tavLst>
                                    </p:anim>
                                    <p:anim calcmode="lin" valueType="num">
                                      <p:cBhvr>
                                        <p:cTn id="27" dur="1000" fill="hold"/>
                                        <p:tgtEl>
                                          <p:spTgt spid="104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042"/>
                                        </p:tgtEl>
                                        <p:attrNameLst>
                                          <p:attrName>style.visibility</p:attrName>
                                        </p:attrNameLst>
                                      </p:cBhvr>
                                      <p:to>
                                        <p:strVal val="visible"/>
                                      </p:to>
                                    </p:set>
                                    <p:animEffect transition="in" filter="fade">
                                      <p:cBhvr>
                                        <p:cTn id="30" dur="1000"/>
                                        <p:tgtEl>
                                          <p:spTgt spid="1042"/>
                                        </p:tgtEl>
                                      </p:cBhvr>
                                    </p:animEffect>
                                    <p:anim calcmode="lin" valueType="num">
                                      <p:cBhvr>
                                        <p:cTn id="31" dur="1000" fill="hold"/>
                                        <p:tgtEl>
                                          <p:spTgt spid="1042"/>
                                        </p:tgtEl>
                                        <p:attrNameLst>
                                          <p:attrName>ppt_x</p:attrName>
                                        </p:attrNameLst>
                                      </p:cBhvr>
                                      <p:tavLst>
                                        <p:tav tm="0">
                                          <p:val>
                                            <p:strVal val="#ppt_x"/>
                                          </p:val>
                                        </p:tav>
                                        <p:tav tm="100000">
                                          <p:val>
                                            <p:strVal val="#ppt_x"/>
                                          </p:val>
                                        </p:tav>
                                      </p:tavLst>
                                    </p:anim>
                                    <p:anim calcmode="lin" valueType="num">
                                      <p:cBhvr>
                                        <p:cTn id="32" dur="1000" fill="hold"/>
                                        <p:tgtEl>
                                          <p:spTgt spid="104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39"/>
                                        </p:tgtEl>
                                        <p:attrNameLst>
                                          <p:attrName>style.visibility</p:attrName>
                                        </p:attrNameLst>
                                      </p:cBhvr>
                                      <p:to>
                                        <p:strVal val="visible"/>
                                      </p:to>
                                    </p:set>
                                    <p:animEffect transition="in" filter="fade">
                                      <p:cBhvr>
                                        <p:cTn id="37" dur="1000"/>
                                        <p:tgtEl>
                                          <p:spTgt spid="1039"/>
                                        </p:tgtEl>
                                      </p:cBhvr>
                                    </p:animEffect>
                                    <p:anim calcmode="lin" valueType="num">
                                      <p:cBhvr>
                                        <p:cTn id="38" dur="1000" fill="hold"/>
                                        <p:tgtEl>
                                          <p:spTgt spid="1039"/>
                                        </p:tgtEl>
                                        <p:attrNameLst>
                                          <p:attrName>ppt_x</p:attrName>
                                        </p:attrNameLst>
                                      </p:cBhvr>
                                      <p:tavLst>
                                        <p:tav tm="0">
                                          <p:val>
                                            <p:strVal val="#ppt_x"/>
                                          </p:val>
                                        </p:tav>
                                        <p:tav tm="100000">
                                          <p:val>
                                            <p:strVal val="#ppt_x"/>
                                          </p:val>
                                        </p:tav>
                                      </p:tavLst>
                                    </p:anim>
                                    <p:anim calcmode="lin" valueType="num">
                                      <p:cBhvr>
                                        <p:cTn id="39" dur="1000" fill="hold"/>
                                        <p:tgtEl>
                                          <p:spTgt spid="103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1000"/>
                                        <p:tgtEl>
                                          <p:spTgt spid="109"/>
                                        </p:tgtEl>
                                      </p:cBhvr>
                                    </p:animEffect>
                                    <p:anim calcmode="lin" valueType="num">
                                      <p:cBhvr>
                                        <p:cTn id="43" dur="1000" fill="hold"/>
                                        <p:tgtEl>
                                          <p:spTgt spid="109"/>
                                        </p:tgtEl>
                                        <p:attrNameLst>
                                          <p:attrName>ppt_x</p:attrName>
                                        </p:attrNameLst>
                                      </p:cBhvr>
                                      <p:tavLst>
                                        <p:tav tm="0">
                                          <p:val>
                                            <p:strVal val="#ppt_x"/>
                                          </p:val>
                                        </p:tav>
                                        <p:tav tm="100000">
                                          <p:val>
                                            <p:strVal val="#ppt_x"/>
                                          </p:val>
                                        </p:tav>
                                      </p:tavLst>
                                    </p:anim>
                                    <p:anim calcmode="lin" valueType="num">
                                      <p:cBhvr>
                                        <p:cTn id="44"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2"/>
                                        </p:tgtEl>
                                        <p:attrNameLst>
                                          <p:attrName>style.visibility</p:attrName>
                                        </p:attrNameLst>
                                      </p:cBhvr>
                                      <p:to>
                                        <p:strVal val="visible"/>
                                      </p:to>
                                    </p:set>
                                    <p:anim calcmode="lin" valueType="num">
                                      <p:cBhvr additive="base">
                                        <p:cTn id="49" dur="500" fill="hold"/>
                                        <p:tgtEl>
                                          <p:spTgt spid="112"/>
                                        </p:tgtEl>
                                        <p:attrNameLst>
                                          <p:attrName>ppt_x</p:attrName>
                                        </p:attrNameLst>
                                      </p:cBhvr>
                                      <p:tavLst>
                                        <p:tav tm="0">
                                          <p:val>
                                            <p:strVal val="#ppt_x"/>
                                          </p:val>
                                        </p:tav>
                                        <p:tav tm="100000">
                                          <p:val>
                                            <p:strVal val="#ppt_x"/>
                                          </p:val>
                                        </p:tav>
                                      </p:tavLst>
                                    </p:anim>
                                    <p:anim calcmode="lin" valueType="num">
                                      <p:cBhvr additive="base">
                                        <p:cTn id="50" dur="500" fill="hold"/>
                                        <p:tgtEl>
                                          <p:spTgt spid="11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anim calcmode="lin" valueType="num">
                                      <p:cBhvr additive="base">
                                        <p:cTn id="53" dur="500" fill="hold"/>
                                        <p:tgtEl>
                                          <p:spTgt spid="60"/>
                                        </p:tgtEl>
                                        <p:attrNameLst>
                                          <p:attrName>ppt_x</p:attrName>
                                        </p:attrNameLst>
                                      </p:cBhvr>
                                      <p:tavLst>
                                        <p:tav tm="0">
                                          <p:val>
                                            <p:strVal val="#ppt_x"/>
                                          </p:val>
                                        </p:tav>
                                        <p:tav tm="100000">
                                          <p:val>
                                            <p:strVal val="#ppt_x"/>
                                          </p:val>
                                        </p:tav>
                                      </p:tavLst>
                                    </p:anim>
                                    <p:anim calcmode="lin" valueType="num">
                                      <p:cBhvr additive="base">
                                        <p:cTn id="54" dur="500" fill="hold"/>
                                        <p:tgtEl>
                                          <p:spTgt spid="6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38"/>
                                        </p:tgtEl>
                                        <p:attrNameLst>
                                          <p:attrName>style.visibility</p:attrName>
                                        </p:attrNameLst>
                                      </p:cBhvr>
                                      <p:to>
                                        <p:strVal val="visible"/>
                                      </p:to>
                                    </p:set>
                                    <p:anim calcmode="lin" valueType="num">
                                      <p:cBhvr additive="base">
                                        <p:cTn id="57" dur="500" fill="hold"/>
                                        <p:tgtEl>
                                          <p:spTgt spid="1038"/>
                                        </p:tgtEl>
                                        <p:attrNameLst>
                                          <p:attrName>ppt_x</p:attrName>
                                        </p:attrNameLst>
                                      </p:cBhvr>
                                      <p:tavLst>
                                        <p:tav tm="0">
                                          <p:val>
                                            <p:strVal val="#ppt_x"/>
                                          </p:val>
                                        </p:tav>
                                        <p:tav tm="100000">
                                          <p:val>
                                            <p:strVal val="#ppt_x"/>
                                          </p:val>
                                        </p:tav>
                                      </p:tavLst>
                                    </p:anim>
                                    <p:anim calcmode="lin" valueType="num">
                                      <p:cBhvr additive="base">
                                        <p:cTn id="58"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 grpId="0"/>
      <p:bldP spid="109"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3A86B"/>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9A81FC-F0A1-4D31-964D-B7BADA28E089}"/>
              </a:ext>
            </a:extLst>
          </p:cNvPr>
          <p:cNvSpPr/>
          <p:nvPr/>
        </p:nvSpPr>
        <p:spPr>
          <a:xfrm>
            <a:off x="247650" y="225026"/>
            <a:ext cx="11696700" cy="6343650"/>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华文新魏"/>
              <a:sym typeface="Arial"/>
            </a:endParaRPr>
          </a:p>
        </p:txBody>
      </p:sp>
      <p:pic>
        <p:nvPicPr>
          <p:cNvPr id="20" name="图片 19">
            <a:extLst>
              <a:ext uri="{FF2B5EF4-FFF2-40B4-BE49-F238E27FC236}">
                <a16:creationId xmlns:a16="http://schemas.microsoft.com/office/drawing/2014/main" id="{6C9ACB1F-867D-48AA-83C2-91117BF477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22311" y="155869"/>
            <a:ext cx="3200349" cy="5938019"/>
          </a:xfrm>
          <a:prstGeom prst="rect">
            <a:avLst/>
          </a:prstGeom>
        </p:spPr>
      </p:pic>
      <p:grpSp>
        <p:nvGrpSpPr>
          <p:cNvPr id="98" name="组合 97">
            <a:extLst>
              <a:ext uri="{FF2B5EF4-FFF2-40B4-BE49-F238E27FC236}">
                <a16:creationId xmlns:a16="http://schemas.microsoft.com/office/drawing/2014/main" id="{360C1AF2-A8FB-40C4-A2BD-B5670E746850}"/>
              </a:ext>
            </a:extLst>
          </p:cNvPr>
          <p:cNvGrpSpPr/>
          <p:nvPr/>
        </p:nvGrpSpPr>
        <p:grpSpPr>
          <a:xfrm>
            <a:off x="6697980" y="1184620"/>
            <a:ext cx="1924332" cy="1944010"/>
            <a:chOff x="1591650" y="2598537"/>
            <a:chExt cx="2514095" cy="2549675"/>
          </a:xfrm>
        </p:grpSpPr>
        <p:grpSp>
          <p:nvGrpSpPr>
            <p:cNvPr id="99" name="组合 98">
              <a:extLst>
                <a:ext uri="{FF2B5EF4-FFF2-40B4-BE49-F238E27FC236}">
                  <a16:creationId xmlns:a16="http://schemas.microsoft.com/office/drawing/2014/main" id="{FC4916AB-291E-40C5-9B87-9FEF48B33E7E}"/>
                </a:ext>
              </a:extLst>
            </p:cNvPr>
            <p:cNvGrpSpPr/>
            <p:nvPr/>
          </p:nvGrpSpPr>
          <p:grpSpPr>
            <a:xfrm rot="2627440">
              <a:off x="1591650" y="2598537"/>
              <a:ext cx="2514095" cy="2549675"/>
              <a:chOff x="3239704" y="1632557"/>
              <a:chExt cx="2635113" cy="2672405"/>
            </a:xfrm>
          </p:grpSpPr>
          <p:sp>
            <p:nvSpPr>
              <p:cNvPr id="102" name="矩形 101">
                <a:extLst>
                  <a:ext uri="{FF2B5EF4-FFF2-40B4-BE49-F238E27FC236}">
                    <a16:creationId xmlns:a16="http://schemas.microsoft.com/office/drawing/2014/main" id="{6E4E73E3-01E0-47D8-92D8-BF5A174D2DC2}"/>
                  </a:ext>
                </a:extLst>
              </p:cNvPr>
              <p:cNvSpPr/>
              <p:nvPr/>
            </p:nvSpPr>
            <p:spPr>
              <a:xfrm>
                <a:off x="3239704" y="1632557"/>
                <a:ext cx="2635113" cy="2672405"/>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104" name="任意多边形: 形状 103">
                <a:extLst>
                  <a:ext uri="{FF2B5EF4-FFF2-40B4-BE49-F238E27FC236}">
                    <a16:creationId xmlns:a16="http://schemas.microsoft.com/office/drawing/2014/main" id="{83DC2F33-38EF-448A-9ABC-290A83639EB8}"/>
                  </a:ext>
                </a:extLst>
              </p:cNvPr>
              <p:cNvSpPr/>
              <p:nvPr/>
            </p:nvSpPr>
            <p:spPr>
              <a:xfrm>
                <a:off x="3337560" y="1771650"/>
                <a:ext cx="2411730" cy="2411730"/>
              </a:xfrm>
              <a:custGeom>
                <a:avLst/>
                <a:gdLst>
                  <a:gd name="connsiteX0" fmla="*/ 248368 w 2411730"/>
                  <a:gd name="connsiteY0" fmla="*/ 0 h 2411730"/>
                  <a:gd name="connsiteX1" fmla="*/ 327660 w 2411730"/>
                  <a:gd name="connsiteY1" fmla="*/ 0 h 2411730"/>
                  <a:gd name="connsiteX2" fmla="*/ 425236 w 2411730"/>
                  <a:gd name="connsiteY2" fmla="*/ 0 h 2411730"/>
                  <a:gd name="connsiteX3" fmla="*/ 2148840 w 2411730"/>
                  <a:gd name="connsiteY3" fmla="*/ 0 h 2411730"/>
                  <a:gd name="connsiteX4" fmla="*/ 2148840 w 2411730"/>
                  <a:gd name="connsiteY4" fmla="*/ 268605 h 2411730"/>
                  <a:gd name="connsiteX5" fmla="*/ 2411730 w 2411730"/>
                  <a:gd name="connsiteY5" fmla="*/ 268605 h 2411730"/>
                  <a:gd name="connsiteX6" fmla="*/ 2411730 w 2411730"/>
                  <a:gd name="connsiteY6" fmla="*/ 2120265 h 2411730"/>
                  <a:gd name="connsiteX7" fmla="*/ 2137410 w 2411730"/>
                  <a:gd name="connsiteY7" fmla="*/ 2120265 h 2411730"/>
                  <a:gd name="connsiteX8" fmla="*/ 2137410 w 2411730"/>
                  <a:gd name="connsiteY8" fmla="*/ 2411730 h 2411730"/>
                  <a:gd name="connsiteX9" fmla="*/ 425236 w 2411730"/>
                  <a:gd name="connsiteY9" fmla="*/ 2411730 h 2411730"/>
                  <a:gd name="connsiteX10" fmla="*/ 316230 w 2411730"/>
                  <a:gd name="connsiteY10" fmla="*/ 2411730 h 2411730"/>
                  <a:gd name="connsiteX11" fmla="*/ 248368 w 2411730"/>
                  <a:gd name="connsiteY11" fmla="*/ 2411730 h 2411730"/>
                  <a:gd name="connsiteX12" fmla="*/ 248368 w 2411730"/>
                  <a:gd name="connsiteY12" fmla="*/ 2108835 h 2411730"/>
                  <a:gd name="connsiteX13" fmla="*/ 0 w 2411730"/>
                  <a:gd name="connsiteY13" fmla="*/ 2108835 h 2411730"/>
                  <a:gd name="connsiteX14" fmla="*/ 0 w 2411730"/>
                  <a:gd name="connsiteY14" fmla="*/ 257175 h 2411730"/>
                  <a:gd name="connsiteX15" fmla="*/ 248368 w 2411730"/>
                  <a:gd name="connsiteY15" fmla="*/ 257175 h 241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11730" h="2411730">
                    <a:moveTo>
                      <a:pt x="248368" y="0"/>
                    </a:moveTo>
                    <a:lnTo>
                      <a:pt x="327660" y="0"/>
                    </a:lnTo>
                    <a:lnTo>
                      <a:pt x="425236" y="0"/>
                    </a:lnTo>
                    <a:lnTo>
                      <a:pt x="2148840" y="0"/>
                    </a:lnTo>
                    <a:lnTo>
                      <a:pt x="2148840" y="268605"/>
                    </a:lnTo>
                    <a:lnTo>
                      <a:pt x="2411730" y="268605"/>
                    </a:lnTo>
                    <a:lnTo>
                      <a:pt x="2411730" y="2120265"/>
                    </a:lnTo>
                    <a:lnTo>
                      <a:pt x="2137410" y="2120265"/>
                    </a:lnTo>
                    <a:lnTo>
                      <a:pt x="2137410" y="2411730"/>
                    </a:lnTo>
                    <a:lnTo>
                      <a:pt x="425236" y="2411730"/>
                    </a:lnTo>
                    <a:lnTo>
                      <a:pt x="316230" y="2411730"/>
                    </a:lnTo>
                    <a:lnTo>
                      <a:pt x="248368" y="2411730"/>
                    </a:lnTo>
                    <a:lnTo>
                      <a:pt x="248368" y="2108835"/>
                    </a:lnTo>
                    <a:lnTo>
                      <a:pt x="0" y="2108835"/>
                    </a:lnTo>
                    <a:lnTo>
                      <a:pt x="0" y="257175"/>
                    </a:lnTo>
                    <a:lnTo>
                      <a:pt x="248368" y="257175"/>
                    </a:lnTo>
                    <a:close/>
                  </a:path>
                </a:pathLst>
              </a:cu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105" name="矩形 104">
                <a:extLst>
                  <a:ext uri="{FF2B5EF4-FFF2-40B4-BE49-F238E27FC236}">
                    <a16:creationId xmlns:a16="http://schemas.microsoft.com/office/drawing/2014/main" id="{9C8DCE98-FD35-479C-B9CF-AEF393759586}"/>
                  </a:ext>
                </a:extLst>
              </p:cNvPr>
              <p:cNvSpPr/>
              <p:nvPr/>
            </p:nvSpPr>
            <p:spPr>
              <a:xfrm>
                <a:off x="5533290" y="1771650"/>
                <a:ext cx="216000" cy="216000"/>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106" name="矩形 105">
                <a:extLst>
                  <a:ext uri="{FF2B5EF4-FFF2-40B4-BE49-F238E27FC236}">
                    <a16:creationId xmlns:a16="http://schemas.microsoft.com/office/drawing/2014/main" id="{C91B0C4E-C702-4906-8B47-824315E07533}"/>
                  </a:ext>
                </a:extLst>
              </p:cNvPr>
              <p:cNvSpPr/>
              <p:nvPr/>
            </p:nvSpPr>
            <p:spPr>
              <a:xfrm>
                <a:off x="5533290" y="3967380"/>
                <a:ext cx="216000" cy="216000"/>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107" name="矩形 106">
                <a:extLst>
                  <a:ext uri="{FF2B5EF4-FFF2-40B4-BE49-F238E27FC236}">
                    <a16:creationId xmlns:a16="http://schemas.microsoft.com/office/drawing/2014/main" id="{E973D7C1-89A2-47DA-9592-9F74B931E665}"/>
                  </a:ext>
                </a:extLst>
              </p:cNvPr>
              <p:cNvSpPr/>
              <p:nvPr/>
            </p:nvSpPr>
            <p:spPr>
              <a:xfrm>
                <a:off x="3322816" y="1771650"/>
                <a:ext cx="216000" cy="216000"/>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117" name="矩形 116">
                <a:extLst>
                  <a:ext uri="{FF2B5EF4-FFF2-40B4-BE49-F238E27FC236}">
                    <a16:creationId xmlns:a16="http://schemas.microsoft.com/office/drawing/2014/main" id="{0488A770-3EEE-4A7E-A067-A3238F25CCE4}"/>
                  </a:ext>
                </a:extLst>
              </p:cNvPr>
              <p:cNvSpPr/>
              <p:nvPr/>
            </p:nvSpPr>
            <p:spPr>
              <a:xfrm>
                <a:off x="3322816" y="3967380"/>
                <a:ext cx="216000" cy="216000"/>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118" name="矩形 117">
                <a:extLst>
                  <a:ext uri="{FF2B5EF4-FFF2-40B4-BE49-F238E27FC236}">
                    <a16:creationId xmlns:a16="http://schemas.microsoft.com/office/drawing/2014/main" id="{005C7DCC-5430-42DF-B94B-265F546EADA0}"/>
                  </a:ext>
                </a:extLst>
              </p:cNvPr>
              <p:cNvSpPr/>
              <p:nvPr/>
            </p:nvSpPr>
            <p:spPr>
              <a:xfrm>
                <a:off x="3762796" y="2136297"/>
                <a:ext cx="1658868" cy="1642684"/>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华文新魏"/>
                  <a:sym typeface="Arial"/>
                </a:endParaRPr>
              </a:p>
            </p:txBody>
          </p:sp>
        </p:grpSp>
        <p:sp>
          <p:nvSpPr>
            <p:cNvPr id="100" name="文本框 99">
              <a:extLst>
                <a:ext uri="{FF2B5EF4-FFF2-40B4-BE49-F238E27FC236}">
                  <a16:creationId xmlns:a16="http://schemas.microsoft.com/office/drawing/2014/main" id="{88398946-B384-4678-B189-5595605FF56D}"/>
                </a:ext>
              </a:extLst>
            </p:cNvPr>
            <p:cNvSpPr txBox="1"/>
            <p:nvPr/>
          </p:nvSpPr>
          <p:spPr>
            <a:xfrm>
              <a:off x="2632431" y="3378761"/>
              <a:ext cx="495384" cy="1020085"/>
            </a:xfrm>
            <a:prstGeom prst="rect">
              <a:avLst/>
            </a:prstGeom>
            <a:noFill/>
            <a:ln>
              <a:noFill/>
            </a:ln>
          </p:spPr>
          <p:txBody>
            <a:bodyPr wrap="square" rtlCol="0">
              <a:spAutoFit/>
            </a:bodyPr>
            <a:lstStyle/>
            <a:p>
              <a:r>
                <a:rPr lang="en-US" altLang="zh-CN" sz="5400" dirty="0">
                  <a:solidFill>
                    <a:schemeClr val="bg1"/>
                  </a:solidFill>
                  <a:latin typeface="Arial"/>
                  <a:ea typeface="华文新魏"/>
                  <a:sym typeface="Arial"/>
                </a:rPr>
                <a:t>I</a:t>
              </a:r>
              <a:endParaRPr lang="zh-CN" altLang="en-US" sz="5400" dirty="0">
                <a:solidFill>
                  <a:schemeClr val="bg1"/>
                </a:solidFill>
                <a:latin typeface="Arial"/>
                <a:ea typeface="华文新魏"/>
                <a:sym typeface="Arial"/>
              </a:endParaRPr>
            </a:p>
          </p:txBody>
        </p:sp>
      </p:grpSp>
      <p:sp>
        <p:nvSpPr>
          <p:cNvPr id="97" name="矩形 96">
            <a:extLst>
              <a:ext uri="{FF2B5EF4-FFF2-40B4-BE49-F238E27FC236}">
                <a16:creationId xmlns:a16="http://schemas.microsoft.com/office/drawing/2014/main" id="{3853C67C-6497-4521-898D-6F7E58A54575}"/>
              </a:ext>
            </a:extLst>
          </p:cNvPr>
          <p:cNvSpPr/>
          <p:nvPr/>
        </p:nvSpPr>
        <p:spPr>
          <a:xfrm rot="16200000">
            <a:off x="7404824" y="1148447"/>
            <a:ext cx="1169551" cy="6331399"/>
          </a:xfrm>
          <a:prstGeom prst="rect">
            <a:avLst/>
          </a:prstGeom>
          <a:noFill/>
        </p:spPr>
        <p:txBody>
          <a:bodyPr vert="eaVert" wrap="square" rtlCol="0">
            <a:spAutoFit/>
          </a:bodyPr>
          <a:lstStyle/>
          <a:p>
            <a:pPr algn="ctr"/>
            <a:r>
              <a:rPr lang="en-US" altLang="zh-CN" sz="3200" b="1" dirty="0">
                <a:solidFill>
                  <a:schemeClr val="tx1">
                    <a:lumMod val="95000"/>
                    <a:lumOff val="5000"/>
                  </a:schemeClr>
                </a:solidFill>
                <a:latin typeface="Arial"/>
                <a:ea typeface="华文新魏"/>
                <a:sym typeface="Arial"/>
              </a:rPr>
              <a:t>ĐỌC  </a:t>
            </a:r>
          </a:p>
          <a:p>
            <a:pPr algn="ctr"/>
            <a:r>
              <a:rPr lang="en-US" altLang="zh-CN" sz="3200" b="1" dirty="0">
                <a:solidFill>
                  <a:schemeClr val="tx1">
                    <a:lumMod val="95000"/>
                    <a:lumOff val="5000"/>
                  </a:schemeClr>
                </a:solidFill>
                <a:latin typeface="Arial"/>
                <a:ea typeface="华文新魏"/>
                <a:sym typeface="Arial"/>
              </a:rPr>
              <a:t>TRẢI NGHIỆM CÙNG VĂN BẢN</a:t>
            </a:r>
            <a:endParaRPr lang="zh-CN" altLang="en-US" sz="3200" b="1" dirty="0">
              <a:solidFill>
                <a:schemeClr val="tx1">
                  <a:lumMod val="95000"/>
                  <a:lumOff val="5000"/>
                </a:schemeClr>
              </a:solidFill>
              <a:latin typeface="Arial"/>
              <a:ea typeface="华文新魏"/>
              <a:sym typeface="Arial"/>
            </a:endParaRPr>
          </a:p>
        </p:txBody>
      </p:sp>
      <p:pic>
        <p:nvPicPr>
          <p:cNvPr id="119" name="图片 118">
            <a:extLst>
              <a:ext uri="{FF2B5EF4-FFF2-40B4-BE49-F238E27FC236}">
                <a16:creationId xmlns:a16="http://schemas.microsoft.com/office/drawing/2014/main" id="{76CBFF64-33E8-4119-B892-7E0B92B6F4F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0315" y="216555"/>
            <a:ext cx="4483585" cy="6377942"/>
          </a:xfrm>
          <a:prstGeom prst="rect">
            <a:avLst/>
          </a:prstGeom>
        </p:spPr>
      </p:pic>
      <p:sp>
        <p:nvSpPr>
          <p:cNvPr id="22" name="矩形 21">
            <a:extLst>
              <a:ext uri="{FF2B5EF4-FFF2-40B4-BE49-F238E27FC236}">
                <a16:creationId xmlns:a16="http://schemas.microsoft.com/office/drawing/2014/main" id="{E8B1DBA9-3177-403E-88FB-14E546E6F556}"/>
              </a:ext>
            </a:extLst>
          </p:cNvPr>
          <p:cNvSpPr/>
          <p:nvPr/>
        </p:nvSpPr>
        <p:spPr>
          <a:xfrm>
            <a:off x="331140" y="365761"/>
            <a:ext cx="11529720" cy="6137910"/>
          </a:xfrm>
          <a:prstGeom prst="rect">
            <a:avLst/>
          </a:prstGeom>
          <a:noFill/>
          <a:ln w="19050">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Tree>
    <p:extLst>
      <p:ext uri="{BB962C8B-B14F-4D97-AF65-F5344CB8AC3E}">
        <p14:creationId xmlns:p14="http://schemas.microsoft.com/office/powerpoint/2010/main" val="26412980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1000" fill="hold"/>
                                        <p:tgtEl>
                                          <p:spTgt spid="119"/>
                                        </p:tgtEl>
                                        <p:attrNameLst>
                                          <p:attrName>ppt_x</p:attrName>
                                        </p:attrNameLst>
                                      </p:cBhvr>
                                      <p:tavLst>
                                        <p:tav tm="0">
                                          <p:val>
                                            <p:strVal val="0-#ppt_w/2"/>
                                          </p:val>
                                        </p:tav>
                                        <p:tav tm="100000">
                                          <p:val>
                                            <p:strVal val="#ppt_x"/>
                                          </p:val>
                                        </p:tav>
                                      </p:tavLst>
                                    </p:anim>
                                    <p:anim calcmode="lin" valueType="num">
                                      <p:cBhvr additive="base">
                                        <p:cTn id="8" dur="1000" fill="hold"/>
                                        <p:tgtEl>
                                          <p:spTgt spid="11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500"/>
                                        <p:tgtEl>
                                          <p:spTgt spid="98"/>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fade">
                                      <p:cBhvr>
                                        <p:cTn id="1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3A86B"/>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9A81FC-F0A1-4D31-964D-B7BADA28E089}"/>
              </a:ext>
            </a:extLst>
          </p:cNvPr>
          <p:cNvSpPr/>
          <p:nvPr/>
        </p:nvSpPr>
        <p:spPr>
          <a:xfrm>
            <a:off x="247650" y="274321"/>
            <a:ext cx="11696700" cy="6343650"/>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75" name="矩形 74">
            <a:extLst>
              <a:ext uri="{FF2B5EF4-FFF2-40B4-BE49-F238E27FC236}">
                <a16:creationId xmlns:a16="http://schemas.microsoft.com/office/drawing/2014/main" id="{9AB8946F-6B31-4877-898A-6A7F4FA6D19B}"/>
              </a:ext>
            </a:extLst>
          </p:cNvPr>
          <p:cNvSpPr/>
          <p:nvPr/>
        </p:nvSpPr>
        <p:spPr>
          <a:xfrm>
            <a:off x="1483639" y="615811"/>
            <a:ext cx="4319322" cy="523220"/>
          </a:xfrm>
          <a:prstGeom prst="rect">
            <a:avLst/>
          </a:prstGeom>
          <a:noFill/>
        </p:spPr>
        <p:txBody>
          <a:bodyPr wrap="square" rtlCol="0">
            <a:spAutoFit/>
          </a:bodyPr>
          <a:lstStyle/>
          <a:p>
            <a:r>
              <a:rPr lang="en-US" altLang="zh-CN" sz="2800" b="1" dirty="0" err="1">
                <a:solidFill>
                  <a:srgbClr val="002060"/>
                </a:solidFill>
                <a:latin typeface="Times New Roman" panose="02020603050405020304" pitchFamily="18" charset="0"/>
                <a:ea typeface="华文新魏"/>
                <a:cs typeface="Times New Roman" panose="02020603050405020304" pitchFamily="18" charset="0"/>
                <a:sym typeface="Arial"/>
              </a:rPr>
              <a:t>Đọc</a:t>
            </a:r>
            <a:r>
              <a:rPr lang="en-US" altLang="zh-CN" sz="2800" b="1" dirty="0">
                <a:solidFill>
                  <a:srgbClr val="002060"/>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rgbClr val="002060"/>
                </a:solidFill>
                <a:latin typeface="Times New Roman" panose="02020603050405020304" pitchFamily="18" charset="0"/>
                <a:ea typeface="华文新魏"/>
                <a:cs typeface="Times New Roman" panose="02020603050405020304" pitchFamily="18" charset="0"/>
                <a:sym typeface="Arial"/>
              </a:rPr>
              <a:t>trải</a:t>
            </a:r>
            <a:r>
              <a:rPr lang="en-US" altLang="zh-CN" sz="2800" b="1" dirty="0">
                <a:solidFill>
                  <a:srgbClr val="002060"/>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rgbClr val="002060"/>
                </a:solidFill>
                <a:latin typeface="Times New Roman" panose="02020603050405020304" pitchFamily="18" charset="0"/>
                <a:ea typeface="华文新魏"/>
                <a:cs typeface="Times New Roman" panose="02020603050405020304" pitchFamily="18" charset="0"/>
                <a:sym typeface="Arial"/>
              </a:rPr>
              <a:t>nghiệm</a:t>
            </a:r>
            <a:r>
              <a:rPr lang="en-US" altLang="zh-CN" sz="2800" b="1" dirty="0">
                <a:solidFill>
                  <a:srgbClr val="002060"/>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rgbClr val="002060"/>
                </a:solidFill>
                <a:latin typeface="Times New Roman" panose="02020603050405020304" pitchFamily="18" charset="0"/>
                <a:ea typeface="华文新魏"/>
                <a:cs typeface="Times New Roman" panose="02020603050405020304" pitchFamily="18" charset="0"/>
                <a:sym typeface="Arial"/>
              </a:rPr>
              <a:t>đóng</a:t>
            </a:r>
            <a:r>
              <a:rPr lang="en-US" altLang="zh-CN" sz="2800" b="1" dirty="0">
                <a:solidFill>
                  <a:srgbClr val="002060"/>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rgbClr val="002060"/>
                </a:solidFill>
                <a:latin typeface="Times New Roman" panose="02020603050405020304" pitchFamily="18" charset="0"/>
                <a:ea typeface="华文新魏"/>
                <a:cs typeface="Times New Roman" panose="02020603050405020304" pitchFamily="18" charset="0"/>
                <a:sym typeface="Arial"/>
              </a:rPr>
              <a:t>vai</a:t>
            </a:r>
            <a:endParaRPr lang="zh-CN" altLang="en-US" sz="2800" b="1" dirty="0">
              <a:solidFill>
                <a:srgbClr val="002060"/>
              </a:solidFill>
              <a:latin typeface="Times New Roman" panose="02020603050405020304" pitchFamily="18" charset="0"/>
              <a:ea typeface="华文新魏"/>
              <a:cs typeface="Times New Roman" panose="02020603050405020304" pitchFamily="18" charset="0"/>
              <a:sym typeface="Arial"/>
            </a:endParaRPr>
          </a:p>
        </p:txBody>
      </p:sp>
      <p:grpSp>
        <p:nvGrpSpPr>
          <p:cNvPr id="8" name="组合 7">
            <a:extLst>
              <a:ext uri="{FF2B5EF4-FFF2-40B4-BE49-F238E27FC236}">
                <a16:creationId xmlns:a16="http://schemas.microsoft.com/office/drawing/2014/main" id="{7CA8FC44-F250-4B05-9C2B-6BE9052C1020}"/>
              </a:ext>
            </a:extLst>
          </p:cNvPr>
          <p:cNvGrpSpPr/>
          <p:nvPr/>
        </p:nvGrpSpPr>
        <p:grpSpPr>
          <a:xfrm>
            <a:off x="594854" y="630059"/>
            <a:ext cx="742116" cy="671985"/>
            <a:chOff x="4252300" y="2212933"/>
            <a:chExt cx="742116" cy="671985"/>
          </a:xfrm>
        </p:grpSpPr>
        <p:grpSp>
          <p:nvGrpSpPr>
            <p:cNvPr id="9" name="组合 8">
              <a:extLst>
                <a:ext uri="{FF2B5EF4-FFF2-40B4-BE49-F238E27FC236}">
                  <a16:creationId xmlns:a16="http://schemas.microsoft.com/office/drawing/2014/main" id="{19848B0F-521E-4DBA-886D-3B7115D04A3B}"/>
                </a:ext>
              </a:extLst>
            </p:cNvPr>
            <p:cNvGrpSpPr/>
            <p:nvPr/>
          </p:nvGrpSpPr>
          <p:grpSpPr>
            <a:xfrm>
              <a:off x="4252300" y="2212933"/>
              <a:ext cx="671985" cy="671985"/>
              <a:chOff x="5604208" y="1960359"/>
              <a:chExt cx="1370605" cy="1370605"/>
            </a:xfrm>
          </p:grpSpPr>
          <p:grpSp>
            <p:nvGrpSpPr>
              <p:cNvPr id="11" name="组合 10">
                <a:extLst>
                  <a:ext uri="{FF2B5EF4-FFF2-40B4-BE49-F238E27FC236}">
                    <a16:creationId xmlns:a16="http://schemas.microsoft.com/office/drawing/2014/main" id="{05991AD7-D908-4ABB-A06F-744A477B7D30}"/>
                  </a:ext>
                </a:extLst>
              </p:cNvPr>
              <p:cNvGrpSpPr/>
              <p:nvPr/>
            </p:nvGrpSpPr>
            <p:grpSpPr>
              <a:xfrm>
                <a:off x="5604208" y="1960359"/>
                <a:ext cx="1370605" cy="1370605"/>
                <a:chOff x="5604208" y="1960359"/>
                <a:chExt cx="1370605" cy="1370605"/>
              </a:xfrm>
            </p:grpSpPr>
            <p:sp>
              <p:nvSpPr>
                <p:cNvPr id="14" name="矩形 13">
                  <a:extLst>
                    <a:ext uri="{FF2B5EF4-FFF2-40B4-BE49-F238E27FC236}">
                      <a16:creationId xmlns:a16="http://schemas.microsoft.com/office/drawing/2014/main" id="{A7DC90B8-6D22-427F-A00D-E55C12D59A6C}"/>
                    </a:ext>
                  </a:extLst>
                </p:cNvPr>
                <p:cNvSpPr/>
                <p:nvPr/>
              </p:nvSpPr>
              <p:spPr>
                <a:xfrm rot="18840962">
                  <a:off x="5604208" y="1960359"/>
                  <a:ext cx="1370605" cy="1370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15" name="矩形 14">
                  <a:extLst>
                    <a:ext uri="{FF2B5EF4-FFF2-40B4-BE49-F238E27FC236}">
                      <a16:creationId xmlns:a16="http://schemas.microsoft.com/office/drawing/2014/main" id="{3580D1B7-8D2B-44EE-8000-4905BC91B7F8}"/>
                    </a:ext>
                  </a:extLst>
                </p:cNvPr>
                <p:cNvSpPr/>
                <p:nvPr/>
              </p:nvSpPr>
              <p:spPr>
                <a:xfrm rot="2684074">
                  <a:off x="5716981" y="2071013"/>
                  <a:ext cx="1149298" cy="11492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13" name="PA_图片 2">
                <a:extLst>
                  <a:ext uri="{FF2B5EF4-FFF2-40B4-BE49-F238E27FC236}">
                    <a16:creationId xmlns:a16="http://schemas.microsoft.com/office/drawing/2014/main" id="{0DAA1EF7-16B6-493E-A4F1-16776F1FF876}"/>
                  </a:ext>
                </a:extLst>
              </p:cNvPr>
              <p:cNvSpPr/>
              <p:nvPr>
                <p:custDataLst>
                  <p:tags r:id="rId1"/>
                </p:custDataLst>
              </p:nvPr>
            </p:nvSpPr>
            <p:spPr>
              <a:xfrm>
                <a:off x="5744409" y="2119289"/>
                <a:ext cx="1214973" cy="1031695"/>
              </a:xfrm>
              <a:custGeom>
                <a:avLst/>
                <a:gdLst/>
                <a:ahLst/>
                <a:cxnLst/>
                <a:rect l="0" t="0" r="0" b="0"/>
                <a:pathLst>
                  <a:path w="1214973" h="1031695">
                    <a:moveTo>
                      <a:pt x="0" y="0"/>
                    </a:moveTo>
                    <a:lnTo>
                      <a:pt x="1214972" y="0"/>
                    </a:lnTo>
                    <a:lnTo>
                      <a:pt x="1214972" y="1031694"/>
                    </a:lnTo>
                    <a:lnTo>
                      <a:pt x="0" y="1031694"/>
                    </a:lnTo>
                    <a:close/>
                  </a:path>
                </a:pathLst>
              </a:custGeom>
              <a:blipFill dpi="0" rotWithShape="1">
                <a:blip r:embed="rId4" cstate="screen">
                  <a:alphaModFix amt="35000"/>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10" name="文本框 9">
              <a:extLst>
                <a:ext uri="{FF2B5EF4-FFF2-40B4-BE49-F238E27FC236}">
                  <a16:creationId xmlns:a16="http://schemas.microsoft.com/office/drawing/2014/main" id="{E26D08B1-0D3E-4AD5-BC25-1F776E81D471}"/>
                </a:ext>
              </a:extLst>
            </p:cNvPr>
            <p:cNvSpPr txBox="1"/>
            <p:nvPr/>
          </p:nvSpPr>
          <p:spPr>
            <a:xfrm>
              <a:off x="4346915" y="2282155"/>
              <a:ext cx="647501" cy="523220"/>
            </a:xfrm>
            <a:prstGeom prst="rect">
              <a:avLst/>
            </a:prstGeom>
            <a:noFill/>
          </p:spPr>
          <p:txBody>
            <a:bodyPr wrap="square" rtlCol="0">
              <a:spAutoFit/>
            </a:bodyPr>
            <a:lstStyle/>
            <a:p>
              <a:r>
                <a:rPr lang="en-US" altLang="zh-CN" sz="2800" dirty="0">
                  <a:solidFill>
                    <a:schemeClr val="bg1"/>
                  </a:solidFill>
                  <a:latin typeface="Arial"/>
                  <a:ea typeface="华文新魏"/>
                  <a:sym typeface="Arial"/>
                </a:rPr>
                <a:t>1</a:t>
              </a:r>
              <a:endParaRPr lang="zh-CN" altLang="en-US" sz="2800" dirty="0">
                <a:solidFill>
                  <a:schemeClr val="bg1"/>
                </a:solidFill>
                <a:latin typeface="Arial"/>
                <a:ea typeface="华文新魏"/>
                <a:sym typeface="Arial"/>
              </a:endParaRPr>
            </a:p>
          </p:txBody>
        </p:sp>
      </p:grpSp>
      <p:pic>
        <p:nvPicPr>
          <p:cNvPr id="5" name="图片 4">
            <a:extLst>
              <a:ext uri="{FF2B5EF4-FFF2-40B4-BE49-F238E27FC236}">
                <a16:creationId xmlns:a16="http://schemas.microsoft.com/office/drawing/2014/main" id="{29972B20-8A90-4CA9-823C-D679AB6DB28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41537" y="365760"/>
            <a:ext cx="4319323" cy="6127269"/>
          </a:xfrm>
          <a:prstGeom prst="rect">
            <a:avLst/>
          </a:prstGeom>
        </p:spPr>
      </p:pic>
      <p:sp>
        <p:nvSpPr>
          <p:cNvPr id="22" name="矩形 21">
            <a:extLst>
              <a:ext uri="{FF2B5EF4-FFF2-40B4-BE49-F238E27FC236}">
                <a16:creationId xmlns:a16="http://schemas.microsoft.com/office/drawing/2014/main" id="{E8B1DBA9-3177-403E-88FB-14E546E6F556}"/>
              </a:ext>
            </a:extLst>
          </p:cNvPr>
          <p:cNvSpPr/>
          <p:nvPr/>
        </p:nvSpPr>
        <p:spPr>
          <a:xfrm>
            <a:off x="331140" y="365761"/>
            <a:ext cx="11529720" cy="6137910"/>
          </a:xfrm>
          <a:prstGeom prst="rect">
            <a:avLst/>
          </a:prstGeom>
          <a:noFill/>
          <a:ln w="19050">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20" name="矩形 19">
            <a:extLst>
              <a:ext uri="{FF2B5EF4-FFF2-40B4-BE49-F238E27FC236}">
                <a16:creationId xmlns:a16="http://schemas.microsoft.com/office/drawing/2014/main" id="{4C9FC597-2852-46D7-9344-666A4B1EA353}"/>
              </a:ext>
            </a:extLst>
          </p:cNvPr>
          <p:cNvSpPr/>
          <p:nvPr/>
        </p:nvSpPr>
        <p:spPr>
          <a:xfrm rot="16200000">
            <a:off x="2492953" y="794835"/>
            <a:ext cx="4616648" cy="5682030"/>
          </a:xfrm>
          <a:prstGeom prst="rect">
            <a:avLst/>
          </a:prstGeom>
        </p:spPr>
        <p:txBody>
          <a:bodyPr vert="eaVert" wrap="square">
            <a:spAutoFit/>
          </a:bodyPr>
          <a:lstStyle/>
          <a:p>
            <a:pPr algn="ctr"/>
            <a:r>
              <a:rPr lang="en-US" altLang="zh-CN" sz="2400" dirty="0">
                <a:solidFill>
                  <a:srgbClr val="C00000"/>
                </a:solidFill>
                <a:latin typeface="Times New Roman" panose="02020603050405020304" pitchFamily="18" charset="0"/>
                <a:ea typeface="华文新魏"/>
                <a:cs typeface="Times New Roman" panose="02020603050405020304" pitchFamily="18" charset="0"/>
                <a:sym typeface="Arial"/>
              </a:rPr>
              <a:t>HOẠT CẢNH CÔNG Đ</a:t>
            </a:r>
            <a:r>
              <a:rPr lang="vi-VN" altLang="zh-CN" sz="2400" dirty="0">
                <a:solidFill>
                  <a:srgbClr val="C00000"/>
                </a:solidFill>
                <a:latin typeface="Times New Roman" panose="02020603050405020304" pitchFamily="18" charset="0"/>
                <a:ea typeface="华文新魏"/>
                <a:cs typeface="Times New Roman" panose="02020603050405020304" pitchFamily="18" charset="0"/>
                <a:sym typeface="Arial"/>
              </a:rPr>
              <a:t>Ư</a:t>
            </a:r>
            <a:r>
              <a:rPr lang="en-US" altLang="zh-CN" sz="2400" dirty="0">
                <a:solidFill>
                  <a:srgbClr val="C00000"/>
                </a:solidFill>
                <a:latin typeface="Times New Roman" panose="02020603050405020304" pitchFamily="18" charset="0"/>
                <a:ea typeface="华文新魏"/>
                <a:cs typeface="Times New Roman" panose="02020603050405020304" pitchFamily="18" charset="0"/>
                <a:sym typeface="Arial"/>
              </a:rPr>
              <a:t>ỜNG</a:t>
            </a:r>
            <a:endParaRPr lang="en-US" altLang="zh-CN" sz="1200" dirty="0">
              <a:solidFill>
                <a:schemeClr val="tx1">
                  <a:lumMod val="50000"/>
                  <a:lumOff val="50000"/>
                </a:schemeClr>
              </a:solidFill>
              <a:latin typeface="Arial"/>
              <a:ea typeface="华文新魏"/>
              <a:cs typeface="Times New Roman" panose="02020603050405020304" pitchFamily="18" charset="0"/>
              <a:sym typeface="Arial"/>
            </a:endParaRPr>
          </a:p>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diễn</a:t>
            </a:r>
            <a:r>
              <a:rPr lang="en-US" sz="2400" b="1"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+ 7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Ung, </a:t>
            </a:r>
            <a:r>
              <a:rPr lang="en-US" sz="2400" dirty="0" err="1">
                <a:latin typeface="Times New Roman" panose="02020603050405020304" pitchFamily="18" charset="0"/>
                <a:cs typeface="Times New Roman" panose="02020603050405020304" pitchFamily="18" charset="0"/>
              </a:rPr>
              <a:t>Khuyển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Khanh</a:t>
            </a:r>
            <a:r>
              <a:rPr lang="en-US" sz="2400" dirty="0">
                <a:latin typeface="Times New Roman" panose="02020603050405020304" pitchFamily="18" charset="0"/>
                <a:cs typeface="Times New Roman" panose="02020603050405020304" pitchFamily="18" charset="0"/>
              </a:rPr>
              <a:t>, Tú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lính</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cụ</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ghế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Kiều</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a:t>
            </a:r>
          </a:p>
        </p:txBody>
      </p:sp>
      <p:sp>
        <p:nvSpPr>
          <p:cNvPr id="12" name="文本框 11">
            <a:extLst>
              <a:ext uri="{FF2B5EF4-FFF2-40B4-BE49-F238E27FC236}">
                <a16:creationId xmlns:a16="http://schemas.microsoft.com/office/drawing/2014/main" id="{00C5AA02-05CC-4584-BD3E-30AD182AC46B}"/>
              </a:ext>
            </a:extLst>
          </p:cNvPr>
          <p:cNvSpPr txBox="1"/>
          <p:nvPr/>
        </p:nvSpPr>
        <p:spPr>
          <a:xfrm>
            <a:off x="651788" y="2357380"/>
            <a:ext cx="938655" cy="1938992"/>
          </a:xfrm>
          <a:prstGeom prst="rect">
            <a:avLst/>
          </a:prstGeom>
          <a:noFill/>
        </p:spPr>
        <p:txBody>
          <a:bodyPr wrap="square" rtlCol="0">
            <a:spAutoFit/>
          </a:bodyPr>
          <a:lstStyle>
            <a:defPPr>
              <a:defRPr lang="zh-CN"/>
            </a:defPPr>
            <a:lvl1pPr>
              <a:defRPr sz="2800">
                <a:solidFill>
                  <a:schemeClr val="tx1">
                    <a:lumMod val="75000"/>
                    <a:lumOff val="25000"/>
                  </a:schemeClr>
                </a:solidFill>
                <a:latin typeface="汉仪雪君体简" panose="02010600000101010101" pitchFamily="2" charset="-122"/>
                <a:ea typeface="汉仪雪君体简" panose="02010600000101010101" pitchFamily="2" charset="-122"/>
              </a:defRPr>
            </a:lvl1pPr>
          </a:lstStyle>
          <a:p>
            <a:r>
              <a:rPr lang="en-US" altLang="zh-CN" sz="3000" b="1" dirty="0" err="1">
                <a:solidFill>
                  <a:srgbClr val="404040"/>
                </a:solidFill>
                <a:latin typeface="Times New Roman" panose="02020603050405020304" pitchFamily="18" charset="0"/>
                <a:ea typeface="华文新魏"/>
                <a:cs typeface="Times New Roman" panose="02020603050405020304" pitchFamily="18" charset="0"/>
                <a:sym typeface="Arial"/>
              </a:rPr>
              <a:t>Đọc</a:t>
            </a:r>
            <a:r>
              <a:rPr lang="en-US" altLang="zh-CN" sz="3000" b="1" dirty="0">
                <a:solidFill>
                  <a:srgbClr val="404040"/>
                </a:solidFill>
                <a:latin typeface="Times New Roman" panose="02020603050405020304" pitchFamily="18" charset="0"/>
                <a:ea typeface="华文新魏"/>
                <a:cs typeface="Times New Roman" panose="02020603050405020304" pitchFamily="18" charset="0"/>
                <a:sym typeface="Arial"/>
              </a:rPr>
              <a:t> </a:t>
            </a:r>
            <a:r>
              <a:rPr lang="en-US" altLang="zh-CN" sz="3000" b="1" dirty="0" err="1">
                <a:solidFill>
                  <a:srgbClr val="404040"/>
                </a:solidFill>
                <a:latin typeface="Times New Roman" panose="02020603050405020304" pitchFamily="18" charset="0"/>
                <a:ea typeface="华文新魏"/>
                <a:cs typeface="Times New Roman" panose="02020603050405020304" pitchFamily="18" charset="0"/>
                <a:sym typeface="Arial"/>
              </a:rPr>
              <a:t>văn</a:t>
            </a:r>
            <a:r>
              <a:rPr lang="en-US" altLang="zh-CN" sz="3000" b="1" dirty="0">
                <a:solidFill>
                  <a:srgbClr val="404040"/>
                </a:solidFill>
                <a:latin typeface="Times New Roman" panose="02020603050405020304" pitchFamily="18" charset="0"/>
                <a:ea typeface="华文新魏"/>
                <a:cs typeface="Times New Roman" panose="02020603050405020304" pitchFamily="18" charset="0"/>
                <a:sym typeface="Arial"/>
              </a:rPr>
              <a:t> </a:t>
            </a:r>
            <a:r>
              <a:rPr lang="en-US" altLang="zh-CN" sz="3000" b="1" dirty="0" err="1">
                <a:solidFill>
                  <a:srgbClr val="404040"/>
                </a:solidFill>
                <a:latin typeface="Times New Roman" panose="02020603050405020304" pitchFamily="18" charset="0"/>
                <a:ea typeface="华文新魏"/>
                <a:cs typeface="Times New Roman" panose="02020603050405020304" pitchFamily="18" charset="0"/>
                <a:sym typeface="Arial"/>
              </a:rPr>
              <a:t>bản</a:t>
            </a:r>
            <a:r>
              <a:rPr lang="en-US" altLang="zh-CN" sz="3000" b="1" dirty="0">
                <a:solidFill>
                  <a:srgbClr val="404040"/>
                </a:solidFill>
                <a:latin typeface="Times New Roman" panose="02020603050405020304" pitchFamily="18" charset="0"/>
                <a:ea typeface="华文新魏"/>
                <a:cs typeface="Times New Roman" panose="02020603050405020304" pitchFamily="18" charset="0"/>
                <a:sym typeface="Arial"/>
              </a:rPr>
              <a:t> </a:t>
            </a:r>
            <a:r>
              <a:rPr lang="en-US" altLang="zh-CN" sz="3000" b="1" dirty="0" err="1">
                <a:solidFill>
                  <a:srgbClr val="404040"/>
                </a:solidFill>
                <a:latin typeface="Times New Roman" panose="02020603050405020304" pitchFamily="18" charset="0"/>
                <a:ea typeface="华文新魏"/>
                <a:cs typeface="Times New Roman" panose="02020603050405020304" pitchFamily="18" charset="0"/>
                <a:sym typeface="Arial"/>
              </a:rPr>
              <a:t>mẫu</a:t>
            </a:r>
            <a:endParaRPr lang="zh-CN" altLang="en-US" sz="3000" b="1" dirty="0">
              <a:solidFill>
                <a:srgbClr val="404040"/>
              </a:solidFill>
              <a:latin typeface="Times New Roman" panose="02020603050405020304" pitchFamily="18" charset="0"/>
              <a:ea typeface="华文新魏"/>
              <a:cs typeface="Times New Roman" panose="02020603050405020304" pitchFamily="18" charset="0"/>
              <a:sym typeface="Arial"/>
            </a:endParaRPr>
          </a:p>
        </p:txBody>
      </p:sp>
      <p:cxnSp>
        <p:nvCxnSpPr>
          <p:cNvPr id="28" name="直接连接符 27">
            <a:extLst>
              <a:ext uri="{FF2B5EF4-FFF2-40B4-BE49-F238E27FC236}">
                <a16:creationId xmlns:a16="http://schemas.microsoft.com/office/drawing/2014/main" id="{93FA4101-C593-4788-AB36-F5AD41B5A939}"/>
              </a:ext>
            </a:extLst>
          </p:cNvPr>
          <p:cNvCxnSpPr/>
          <p:nvPr/>
        </p:nvCxnSpPr>
        <p:spPr>
          <a:xfrm>
            <a:off x="1756959" y="1931266"/>
            <a:ext cx="0" cy="334947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8255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6"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circle(in)">
                                      <p:cBhvr>
                                        <p:cTn id="15" dur="2000"/>
                                        <p:tgtEl>
                                          <p:spTgt spid="75"/>
                                        </p:tgtEl>
                                      </p:cBhvr>
                                    </p:animEffect>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2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3A86B"/>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9A81FC-F0A1-4D31-964D-B7BADA28E089}"/>
              </a:ext>
            </a:extLst>
          </p:cNvPr>
          <p:cNvSpPr/>
          <p:nvPr/>
        </p:nvSpPr>
        <p:spPr>
          <a:xfrm>
            <a:off x="263456" y="294367"/>
            <a:ext cx="11696700" cy="6343650"/>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华文新魏"/>
              <a:sym typeface="Arial"/>
            </a:endParaRPr>
          </a:p>
        </p:txBody>
      </p:sp>
      <p:sp>
        <p:nvSpPr>
          <p:cNvPr id="22" name="矩形 21">
            <a:extLst>
              <a:ext uri="{FF2B5EF4-FFF2-40B4-BE49-F238E27FC236}">
                <a16:creationId xmlns:a16="http://schemas.microsoft.com/office/drawing/2014/main" id="{E8B1DBA9-3177-403E-88FB-14E546E6F556}"/>
              </a:ext>
            </a:extLst>
          </p:cNvPr>
          <p:cNvSpPr/>
          <p:nvPr/>
        </p:nvSpPr>
        <p:spPr>
          <a:xfrm>
            <a:off x="331140" y="365761"/>
            <a:ext cx="11529720" cy="6137910"/>
          </a:xfrm>
          <a:prstGeom prst="rect">
            <a:avLst/>
          </a:prstGeom>
          <a:noFill/>
          <a:ln w="19050">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108" name="矩形 107">
            <a:extLst>
              <a:ext uri="{FF2B5EF4-FFF2-40B4-BE49-F238E27FC236}">
                <a16:creationId xmlns:a16="http://schemas.microsoft.com/office/drawing/2014/main" id="{BA7210A8-30DA-40B9-952D-39303A3AFB73}"/>
              </a:ext>
            </a:extLst>
          </p:cNvPr>
          <p:cNvSpPr/>
          <p:nvPr/>
        </p:nvSpPr>
        <p:spPr>
          <a:xfrm rot="16200000">
            <a:off x="1393163" y="3959723"/>
            <a:ext cx="1046440" cy="2458170"/>
          </a:xfrm>
          <a:prstGeom prst="rect">
            <a:avLst/>
          </a:prstGeom>
          <a:noFill/>
        </p:spPr>
        <p:txBody>
          <a:bodyPr vert="eaVert" wrap="square" rtlCol="0">
            <a:spAutoFit/>
          </a:bodyPr>
          <a:lstStyle/>
          <a:p>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Câu</a:t>
            </a:r>
            <a:r>
              <a:rPr lang="en-US"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hỏi</a:t>
            </a:r>
            <a:r>
              <a:rPr lang="en-US"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t</a:t>
            </a:r>
            <a:r>
              <a:rPr lang="vi-VN"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ư</a:t>
            </a:r>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ởng</a:t>
            </a:r>
            <a:r>
              <a:rPr lang="en-US"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t</a:t>
            </a:r>
            <a:r>
              <a:rPr lang="vi-VN"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ư</a:t>
            </a:r>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ợng</a:t>
            </a:r>
            <a:r>
              <a:rPr lang="en-US"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suy</a:t>
            </a:r>
            <a:r>
              <a:rPr lang="en-US" altLang="zh-CN"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rPr>
              <a:t>luận</a:t>
            </a:r>
            <a:endParaRPr lang="zh-CN" altLang="en-US" sz="2800" b="1" dirty="0">
              <a:solidFill>
                <a:schemeClr val="tx1">
                  <a:lumMod val="85000"/>
                  <a:lumOff val="15000"/>
                </a:schemeClr>
              </a:solidFill>
              <a:latin typeface="Times New Roman" panose="02020603050405020304" pitchFamily="18" charset="0"/>
              <a:ea typeface="华文新魏"/>
              <a:cs typeface="Times New Roman" panose="02020603050405020304" pitchFamily="18" charset="0"/>
              <a:sym typeface="Arial"/>
            </a:endParaRPr>
          </a:p>
        </p:txBody>
      </p:sp>
      <p:sp>
        <p:nvSpPr>
          <p:cNvPr id="110" name="矩形 109">
            <a:extLst>
              <a:ext uri="{FF2B5EF4-FFF2-40B4-BE49-F238E27FC236}">
                <a16:creationId xmlns:a16="http://schemas.microsoft.com/office/drawing/2014/main" id="{D97B1101-3707-4E58-99C4-A885F035FCDF}"/>
              </a:ext>
            </a:extLst>
          </p:cNvPr>
          <p:cNvSpPr/>
          <p:nvPr/>
        </p:nvSpPr>
        <p:spPr>
          <a:xfrm>
            <a:off x="958953" y="4920805"/>
            <a:ext cx="7178191" cy="1606594"/>
          </a:xfrm>
          <a:prstGeom prst="rect">
            <a:avLst/>
          </a:prstGeom>
        </p:spPr>
        <p:txBody>
          <a:bodyPr vert="horz" wrap="square">
            <a:spAutoFit/>
          </a:bodyPr>
          <a:lstStyle/>
          <a:p>
            <a:pPr>
              <a:lnSpc>
                <a:spcPct val="120000"/>
              </a:lnSpc>
            </a:pPr>
            <a:br>
              <a:rPr lang="zh-CN" altLang="en-US" sz="2400" dirty="0">
                <a:solidFill>
                  <a:schemeClr val="tx1">
                    <a:lumMod val="50000"/>
                    <a:lumOff val="50000"/>
                  </a:schemeClr>
                </a:solidFill>
                <a:latin typeface="Arial"/>
                <a:ea typeface="华文新魏"/>
                <a:sym typeface="Arial"/>
              </a:rPr>
            </a:br>
            <a:br>
              <a:rPr lang="zh-CN" altLang="en-US" sz="2400" dirty="0">
                <a:solidFill>
                  <a:schemeClr val="tx1">
                    <a:lumMod val="50000"/>
                    <a:lumOff val="50000"/>
                  </a:schemeClr>
                </a:solidFill>
                <a:latin typeface="Arial"/>
                <a:ea typeface="华文新魏"/>
                <a:sym typeface="Arial"/>
              </a:rPr>
            </a:br>
            <a:br>
              <a:rPr lang="zh-CN" altLang="en-US" sz="1200" dirty="0">
                <a:solidFill>
                  <a:schemeClr val="tx1">
                    <a:lumMod val="50000"/>
                    <a:lumOff val="50000"/>
                  </a:schemeClr>
                </a:solidFill>
                <a:latin typeface="Arial"/>
                <a:ea typeface="华文新魏"/>
                <a:sym typeface="Arial"/>
              </a:rPr>
            </a:br>
            <a:endParaRPr lang="zh-CN" altLang="en-US" sz="1200" dirty="0">
              <a:solidFill>
                <a:schemeClr val="tx1">
                  <a:lumMod val="50000"/>
                  <a:lumOff val="50000"/>
                </a:schemeClr>
              </a:solidFill>
              <a:latin typeface="Arial"/>
              <a:ea typeface="华文新魏"/>
              <a:sym typeface="Arial"/>
            </a:endParaRPr>
          </a:p>
          <a:p>
            <a:endParaRPr lang="zh-CN" altLang="en-US" sz="1200" dirty="0">
              <a:solidFill>
                <a:schemeClr val="tx1">
                  <a:lumMod val="50000"/>
                  <a:lumOff val="50000"/>
                </a:schemeClr>
              </a:solidFill>
              <a:latin typeface="Arial"/>
              <a:ea typeface="华文新魏"/>
              <a:sym typeface="Arial"/>
            </a:endParaRPr>
          </a:p>
        </p:txBody>
      </p:sp>
      <p:sp>
        <p:nvSpPr>
          <p:cNvPr id="45" name="矩形 44">
            <a:extLst>
              <a:ext uri="{FF2B5EF4-FFF2-40B4-BE49-F238E27FC236}">
                <a16:creationId xmlns:a16="http://schemas.microsoft.com/office/drawing/2014/main" id="{E6D663AD-1EB7-4673-A2C2-78E764C2B675}"/>
              </a:ext>
            </a:extLst>
          </p:cNvPr>
          <p:cNvSpPr/>
          <p:nvPr/>
        </p:nvSpPr>
        <p:spPr>
          <a:xfrm rot="16200000">
            <a:off x="7980185" y="125288"/>
            <a:ext cx="961802" cy="6747718"/>
          </a:xfrm>
          <a:prstGeom prst="rect">
            <a:avLst/>
          </a:prstGeom>
        </p:spPr>
        <p:txBody>
          <a:bodyPr vert="eaVert" wrap="square">
            <a:spAutoFit/>
          </a:bodyPr>
          <a:lstStyle/>
          <a:p>
            <a:pPr>
              <a:lnSpc>
                <a:spcPct val="120000"/>
              </a:lnSpc>
            </a:pPr>
            <a:r>
              <a:rPr lang="en-US" sz="2200" dirty="0" err="1">
                <a:latin typeface="Times New Roman" panose="02020603050405020304" pitchFamily="18" charset="0"/>
                <a:cs typeface="Times New Roman" panose="02020603050405020304" pitchFamily="18" charset="0"/>
              </a:rPr>
              <a:t>Xác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oán</a:t>
            </a:r>
            <a:r>
              <a:rPr lang="en-US" sz="2200" dirty="0">
                <a:latin typeface="Times New Roman" panose="02020603050405020304" pitchFamily="18" charset="0"/>
                <a:cs typeface="Times New Roman" panose="02020603050405020304" pitchFamily="18" charset="0"/>
              </a:rPr>
              <a:t>?</a:t>
            </a:r>
            <a:endParaRPr lang="en-US" sz="2200" dirty="0">
              <a:solidFill>
                <a:schemeClr val="tx1">
                  <a:lumMod val="50000"/>
                  <a:lumOff val="50000"/>
                </a:schemeClr>
              </a:solidFill>
              <a:latin typeface="Times New Roman" panose="02020603050405020304" pitchFamily="18" charset="0"/>
              <a:ea typeface="华文新魏"/>
              <a:cs typeface="Times New Roman" panose="02020603050405020304" pitchFamily="18" charset="0"/>
              <a:sym typeface="Arial"/>
            </a:endParaRPr>
          </a:p>
        </p:txBody>
      </p:sp>
      <p:cxnSp>
        <p:nvCxnSpPr>
          <p:cNvPr id="3" name="直接连接符 2">
            <a:extLst>
              <a:ext uri="{FF2B5EF4-FFF2-40B4-BE49-F238E27FC236}">
                <a16:creationId xmlns:a16="http://schemas.microsoft.com/office/drawing/2014/main" id="{0A647F9C-9831-4B0D-9013-D2D808384948}"/>
              </a:ext>
            </a:extLst>
          </p:cNvPr>
          <p:cNvCxnSpPr>
            <a:cxnSpLocks/>
          </p:cNvCxnSpPr>
          <p:nvPr/>
        </p:nvCxnSpPr>
        <p:spPr>
          <a:xfrm>
            <a:off x="3334381" y="4498491"/>
            <a:ext cx="0" cy="15704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a16="http://schemas.microsoft.com/office/drawing/2014/main" id="{A0F11046-2BFC-4462-BE85-5E456D3765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292513" y="1236245"/>
            <a:ext cx="4597820" cy="3109476"/>
          </a:xfrm>
          <a:prstGeom prst="rect">
            <a:avLst/>
          </a:prstGeom>
        </p:spPr>
      </p:pic>
      <p:sp>
        <p:nvSpPr>
          <p:cNvPr id="75" name="矩形 74">
            <a:extLst>
              <a:ext uri="{FF2B5EF4-FFF2-40B4-BE49-F238E27FC236}">
                <a16:creationId xmlns:a16="http://schemas.microsoft.com/office/drawing/2014/main" id="{9AB8946F-6B31-4877-898A-6A7F4FA6D19B}"/>
              </a:ext>
            </a:extLst>
          </p:cNvPr>
          <p:cNvSpPr/>
          <p:nvPr/>
        </p:nvSpPr>
        <p:spPr>
          <a:xfrm>
            <a:off x="1393785" y="570300"/>
            <a:ext cx="3313796" cy="523220"/>
          </a:xfrm>
          <a:prstGeom prst="rect">
            <a:avLst/>
          </a:prstGeom>
          <a:noFill/>
        </p:spPr>
        <p:txBody>
          <a:bodyPr wrap="square" rtlCol="0">
            <a:spAutoFit/>
          </a:bodyPr>
          <a:lstStyle/>
          <a:p>
            <a:r>
              <a:rPr lang="en-US" altLang="zh-CN" sz="2800" b="1" dirty="0" err="1">
                <a:solidFill>
                  <a:srgbClr val="002060"/>
                </a:solidFill>
                <a:latin typeface="Times New Roman" panose="02020603050405020304" pitchFamily="18" charset="0"/>
                <a:ea typeface="华文新魏"/>
                <a:cs typeface="Times New Roman" panose="02020603050405020304" pitchFamily="18" charset="0"/>
                <a:sym typeface="Arial"/>
              </a:rPr>
              <a:t>Dự</a:t>
            </a:r>
            <a:r>
              <a:rPr lang="en-US" altLang="zh-CN" sz="2800" b="1" dirty="0">
                <a:solidFill>
                  <a:srgbClr val="002060"/>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rgbClr val="002060"/>
                </a:solidFill>
                <a:latin typeface="Times New Roman" panose="02020603050405020304" pitchFamily="18" charset="0"/>
                <a:ea typeface="华文新魏"/>
                <a:cs typeface="Times New Roman" panose="02020603050405020304" pitchFamily="18" charset="0"/>
                <a:sym typeface="Arial"/>
              </a:rPr>
              <a:t>đoán</a:t>
            </a:r>
            <a:r>
              <a:rPr lang="en-US" altLang="zh-CN" sz="2800" b="1" dirty="0">
                <a:solidFill>
                  <a:srgbClr val="002060"/>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rgbClr val="002060"/>
                </a:solidFill>
                <a:latin typeface="Times New Roman" panose="02020603050405020304" pitchFamily="18" charset="0"/>
                <a:ea typeface="华文新魏"/>
                <a:cs typeface="Times New Roman" panose="02020603050405020304" pitchFamily="18" charset="0"/>
                <a:sym typeface="Arial"/>
              </a:rPr>
              <a:t>suy</a:t>
            </a:r>
            <a:r>
              <a:rPr lang="en-US" altLang="zh-CN" sz="2800" b="1" dirty="0">
                <a:solidFill>
                  <a:srgbClr val="002060"/>
                </a:solidFill>
                <a:latin typeface="Times New Roman" panose="02020603050405020304" pitchFamily="18" charset="0"/>
                <a:ea typeface="华文新魏"/>
                <a:cs typeface="Times New Roman" panose="02020603050405020304" pitchFamily="18" charset="0"/>
                <a:sym typeface="Arial"/>
              </a:rPr>
              <a:t> </a:t>
            </a:r>
            <a:r>
              <a:rPr lang="en-US" altLang="zh-CN" sz="2800" b="1" dirty="0" err="1">
                <a:solidFill>
                  <a:srgbClr val="002060"/>
                </a:solidFill>
                <a:latin typeface="Times New Roman" panose="02020603050405020304" pitchFamily="18" charset="0"/>
                <a:ea typeface="华文新魏"/>
                <a:cs typeface="Times New Roman" panose="02020603050405020304" pitchFamily="18" charset="0"/>
                <a:sym typeface="Arial"/>
              </a:rPr>
              <a:t>luận</a:t>
            </a:r>
            <a:endParaRPr lang="zh-CN" altLang="en-US" sz="2800" b="1" dirty="0">
              <a:solidFill>
                <a:srgbClr val="002060"/>
              </a:solidFill>
              <a:latin typeface="Times New Roman" panose="02020603050405020304" pitchFamily="18" charset="0"/>
              <a:ea typeface="华文新魏"/>
              <a:cs typeface="Times New Roman" panose="02020603050405020304" pitchFamily="18" charset="0"/>
              <a:sym typeface="Arial"/>
            </a:endParaRPr>
          </a:p>
        </p:txBody>
      </p:sp>
      <p:grpSp>
        <p:nvGrpSpPr>
          <p:cNvPr id="8" name="组合 7">
            <a:extLst>
              <a:ext uri="{FF2B5EF4-FFF2-40B4-BE49-F238E27FC236}">
                <a16:creationId xmlns:a16="http://schemas.microsoft.com/office/drawing/2014/main" id="{7CA8FC44-F250-4B05-9C2B-6BE9052C1020}"/>
              </a:ext>
            </a:extLst>
          </p:cNvPr>
          <p:cNvGrpSpPr/>
          <p:nvPr/>
        </p:nvGrpSpPr>
        <p:grpSpPr>
          <a:xfrm>
            <a:off x="594854" y="630059"/>
            <a:ext cx="820777" cy="671985"/>
            <a:chOff x="4252300" y="2212933"/>
            <a:chExt cx="820777" cy="671985"/>
          </a:xfrm>
        </p:grpSpPr>
        <p:grpSp>
          <p:nvGrpSpPr>
            <p:cNvPr id="9" name="组合 8">
              <a:extLst>
                <a:ext uri="{FF2B5EF4-FFF2-40B4-BE49-F238E27FC236}">
                  <a16:creationId xmlns:a16="http://schemas.microsoft.com/office/drawing/2014/main" id="{19848B0F-521E-4DBA-886D-3B7115D04A3B}"/>
                </a:ext>
              </a:extLst>
            </p:cNvPr>
            <p:cNvGrpSpPr/>
            <p:nvPr/>
          </p:nvGrpSpPr>
          <p:grpSpPr>
            <a:xfrm>
              <a:off x="4252300" y="2212933"/>
              <a:ext cx="671985" cy="671985"/>
              <a:chOff x="5604208" y="1960359"/>
              <a:chExt cx="1370605" cy="1370605"/>
            </a:xfrm>
          </p:grpSpPr>
          <p:grpSp>
            <p:nvGrpSpPr>
              <p:cNvPr id="11" name="组合 10">
                <a:extLst>
                  <a:ext uri="{FF2B5EF4-FFF2-40B4-BE49-F238E27FC236}">
                    <a16:creationId xmlns:a16="http://schemas.microsoft.com/office/drawing/2014/main" id="{05991AD7-D908-4ABB-A06F-744A477B7D30}"/>
                  </a:ext>
                </a:extLst>
              </p:cNvPr>
              <p:cNvGrpSpPr/>
              <p:nvPr/>
            </p:nvGrpSpPr>
            <p:grpSpPr>
              <a:xfrm>
                <a:off x="5604208" y="1960359"/>
                <a:ext cx="1370605" cy="1370605"/>
                <a:chOff x="5604208" y="1960359"/>
                <a:chExt cx="1370605" cy="1370605"/>
              </a:xfrm>
            </p:grpSpPr>
            <p:sp>
              <p:nvSpPr>
                <p:cNvPr id="14" name="矩形 13">
                  <a:extLst>
                    <a:ext uri="{FF2B5EF4-FFF2-40B4-BE49-F238E27FC236}">
                      <a16:creationId xmlns:a16="http://schemas.microsoft.com/office/drawing/2014/main" id="{A7DC90B8-6D22-427F-A00D-E55C12D59A6C}"/>
                    </a:ext>
                  </a:extLst>
                </p:cNvPr>
                <p:cNvSpPr/>
                <p:nvPr/>
              </p:nvSpPr>
              <p:spPr>
                <a:xfrm rot="18840962">
                  <a:off x="5604208" y="1960359"/>
                  <a:ext cx="1370605" cy="1370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15" name="矩形 14">
                  <a:extLst>
                    <a:ext uri="{FF2B5EF4-FFF2-40B4-BE49-F238E27FC236}">
                      <a16:creationId xmlns:a16="http://schemas.microsoft.com/office/drawing/2014/main" id="{3580D1B7-8D2B-44EE-8000-4905BC91B7F8}"/>
                    </a:ext>
                  </a:extLst>
                </p:cNvPr>
                <p:cNvSpPr/>
                <p:nvPr/>
              </p:nvSpPr>
              <p:spPr>
                <a:xfrm rot="2684074">
                  <a:off x="5716981" y="2071013"/>
                  <a:ext cx="1149298" cy="11492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13" name="PA_图片 2">
                <a:extLst>
                  <a:ext uri="{FF2B5EF4-FFF2-40B4-BE49-F238E27FC236}">
                    <a16:creationId xmlns:a16="http://schemas.microsoft.com/office/drawing/2014/main" id="{0DAA1EF7-16B6-493E-A4F1-16776F1FF876}"/>
                  </a:ext>
                </a:extLst>
              </p:cNvPr>
              <p:cNvSpPr/>
              <p:nvPr>
                <p:custDataLst>
                  <p:tags r:id="rId6"/>
                </p:custDataLst>
              </p:nvPr>
            </p:nvSpPr>
            <p:spPr>
              <a:xfrm>
                <a:off x="5744409" y="2119289"/>
                <a:ext cx="1214973" cy="1031695"/>
              </a:xfrm>
              <a:custGeom>
                <a:avLst/>
                <a:gdLst/>
                <a:ahLst/>
                <a:cxnLst/>
                <a:rect l="0" t="0" r="0" b="0"/>
                <a:pathLst>
                  <a:path w="1214973" h="1031695">
                    <a:moveTo>
                      <a:pt x="0" y="0"/>
                    </a:moveTo>
                    <a:lnTo>
                      <a:pt x="1214972" y="0"/>
                    </a:lnTo>
                    <a:lnTo>
                      <a:pt x="1214972" y="1031694"/>
                    </a:lnTo>
                    <a:lnTo>
                      <a:pt x="0" y="1031694"/>
                    </a:lnTo>
                    <a:close/>
                  </a:path>
                </a:pathLst>
              </a:custGeom>
              <a:blipFill dpi="0" rotWithShape="1">
                <a:blip r:embed="rId10" cstate="screen">
                  <a:alphaModFix amt="35000"/>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10" name="文本框 9">
              <a:extLst>
                <a:ext uri="{FF2B5EF4-FFF2-40B4-BE49-F238E27FC236}">
                  <a16:creationId xmlns:a16="http://schemas.microsoft.com/office/drawing/2014/main" id="{E26D08B1-0D3E-4AD5-BC25-1F776E81D471}"/>
                </a:ext>
              </a:extLst>
            </p:cNvPr>
            <p:cNvSpPr txBox="1"/>
            <p:nvPr/>
          </p:nvSpPr>
          <p:spPr>
            <a:xfrm>
              <a:off x="4425576" y="2213716"/>
              <a:ext cx="647501" cy="523220"/>
            </a:xfrm>
            <a:prstGeom prst="rect">
              <a:avLst/>
            </a:prstGeom>
            <a:noFill/>
          </p:spPr>
          <p:txBody>
            <a:bodyPr wrap="square" rtlCol="0">
              <a:spAutoFit/>
            </a:bodyPr>
            <a:lstStyle/>
            <a:p>
              <a:r>
                <a:rPr lang="en-US" altLang="zh-CN" sz="2800" dirty="0">
                  <a:solidFill>
                    <a:schemeClr val="bg1"/>
                  </a:solidFill>
                  <a:latin typeface="Arial"/>
                  <a:ea typeface="华文新魏"/>
                  <a:sym typeface="Arial"/>
                </a:rPr>
                <a:t>2</a:t>
              </a:r>
              <a:endParaRPr lang="zh-CN" altLang="en-US" sz="2800" dirty="0">
                <a:solidFill>
                  <a:schemeClr val="bg1"/>
                </a:solidFill>
                <a:latin typeface="Arial"/>
                <a:ea typeface="华文新魏"/>
                <a:sym typeface="Arial"/>
              </a:endParaRPr>
            </a:p>
          </p:txBody>
        </p:sp>
      </p:grpSp>
      <p:sp>
        <p:nvSpPr>
          <p:cNvPr id="54" name="矩形 44">
            <a:extLst>
              <a:ext uri="{FF2B5EF4-FFF2-40B4-BE49-F238E27FC236}">
                <a16:creationId xmlns:a16="http://schemas.microsoft.com/office/drawing/2014/main" id="{8EBA10F8-97A2-405A-94A6-A9C29ADA7FAB}"/>
              </a:ext>
            </a:extLst>
          </p:cNvPr>
          <p:cNvSpPr/>
          <p:nvPr/>
        </p:nvSpPr>
        <p:spPr>
          <a:xfrm rot="16200000">
            <a:off x="8041202" y="-1057159"/>
            <a:ext cx="923330" cy="6747718"/>
          </a:xfrm>
          <a:prstGeom prst="rect">
            <a:avLst/>
          </a:prstGeom>
        </p:spPr>
        <p:txBody>
          <a:bodyPr vert="eaVert" wrap="square">
            <a:spAutoFit/>
          </a:bodyPr>
          <a:lstStyle/>
          <a:p>
            <a:pPr lvl="0"/>
            <a:r>
              <a:rPr lang="en-US" sz="2400" dirty="0" err="1">
                <a:solidFill>
                  <a:prstClr val="black"/>
                </a:solidFill>
                <a:latin typeface="Times New Roman" panose="02020603050405020304" pitchFamily="18" charset="0"/>
                <a:cs typeface="Times New Roman" panose="02020603050405020304" pitchFamily="18" charset="0"/>
              </a:rPr>
              <a:t>Tóm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tắt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nội</a:t>
            </a:r>
            <a:r>
              <a:rPr lang="en-US" sz="2400" dirty="0">
                <a:solidFill>
                  <a:prstClr val="black"/>
                </a:solidFill>
                <a:latin typeface="Times New Roman" panose="02020603050405020304" pitchFamily="18" charset="0"/>
                <a:cs typeface="Times New Roman" panose="02020603050405020304" pitchFamily="18" charset="0"/>
              </a:rPr>
              <a:t> dung </a:t>
            </a:r>
            <a:r>
              <a:rPr lang="en-US" sz="2400" dirty="0" err="1">
                <a:solidFill>
                  <a:prstClr val="black"/>
                </a:solidFill>
                <a:latin typeface="Times New Roman" panose="02020603050405020304" pitchFamily="18" charset="0"/>
                <a:cs typeface="Times New Roman" panose="02020603050405020304" pitchFamily="18" charset="0"/>
              </a:rPr>
              <a:t>cuộc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đối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thoại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giữa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Hải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Thúy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dòng</a:t>
            </a:r>
            <a:r>
              <a:rPr lang="en-US" sz="2400" dirty="0">
                <a:solidFill>
                  <a:prstClr val="black"/>
                </a:solidFill>
                <a:latin typeface="Times New Roman" panose="02020603050405020304" pitchFamily="18" charset="0"/>
                <a:cs typeface="Times New Roman" panose="02020603050405020304" pitchFamily="18" charset="0"/>
              </a:rPr>
              <a:t> 2.319 </a:t>
            </a:r>
            <a:r>
              <a:rPr lang="en-US" sz="2400" dirty="0" err="1">
                <a:solidFill>
                  <a:prstClr val="black"/>
                </a:solidFill>
                <a:latin typeface="Times New Roman" panose="02020603050405020304" pitchFamily="18" charset="0"/>
                <a:cs typeface="Times New Roman" panose="02020603050405020304" pitchFamily="18" charset="0"/>
              </a:rPr>
              <a:t>đến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dòng</a:t>
            </a:r>
            <a:r>
              <a:rPr lang="en-US" sz="2400" dirty="0">
                <a:solidFill>
                  <a:prstClr val="black"/>
                </a:solidFill>
                <a:latin typeface="Times New Roman" panose="02020603050405020304" pitchFamily="18" charset="0"/>
                <a:cs typeface="Times New Roman" panose="02020603050405020304" pitchFamily="18" charset="0"/>
              </a:rPr>
              <a:t> 2.324)?</a:t>
            </a:r>
          </a:p>
        </p:txBody>
      </p:sp>
      <p:sp>
        <p:nvSpPr>
          <p:cNvPr id="55" name="矩形 44">
            <a:extLst>
              <a:ext uri="{FF2B5EF4-FFF2-40B4-BE49-F238E27FC236}">
                <a16:creationId xmlns:a16="http://schemas.microsoft.com/office/drawing/2014/main" id="{E5A1AA2A-E074-4766-8ACB-E0D0B3DF53B0}"/>
              </a:ext>
            </a:extLst>
          </p:cNvPr>
          <p:cNvSpPr/>
          <p:nvPr/>
        </p:nvSpPr>
        <p:spPr>
          <a:xfrm rot="16200000">
            <a:off x="7938813" y="-2233769"/>
            <a:ext cx="923330" cy="6747718"/>
          </a:xfrm>
          <a:prstGeom prst="rect">
            <a:avLst/>
          </a:prstGeom>
        </p:spPr>
        <p:txBody>
          <a:bodyPr vert="eaVert" wrap="square">
            <a:spAutoFit/>
          </a:bodyPr>
          <a:lstStyle/>
          <a:p>
            <a:pPr lvl="0"/>
            <a:r>
              <a:rPr lang="en-US" sz="2400" dirty="0">
                <a:solidFill>
                  <a:prstClr val="black"/>
                </a:solidFill>
                <a:latin typeface="Times New Roman" panose="02020603050405020304" pitchFamily="18" charset="0"/>
                <a:ea typeface="Calibri" panose="020F0502020204030204" pitchFamily="34" charset="0"/>
              </a:rPr>
              <a:t> </a:t>
            </a:r>
            <a:r>
              <a:rPr lang="en-US" sz="2400" dirty="0" err="1">
                <a:solidFill>
                  <a:prstClr val="black"/>
                </a:solidFill>
                <a:latin typeface="Times New Roman" panose="02020603050405020304" pitchFamily="18" charset="0"/>
                <a:ea typeface="Calibri" panose="020F0502020204030204" pitchFamily="34" charset="0"/>
              </a:rPr>
              <a:t>Đọc</a:t>
            </a:r>
            <a:r>
              <a:rPr lang="en-US" sz="2400" dirty="0">
                <a:solidFill>
                  <a:prstClr val="black"/>
                </a:solidFill>
                <a:latin typeface="Times New Roman" panose="02020603050405020304" pitchFamily="18" charset="0"/>
                <a:ea typeface="Calibri" panose="020F0502020204030204" pitchFamily="34" charset="0"/>
              </a:rPr>
              <a:t> </a:t>
            </a:r>
            <a:r>
              <a:rPr lang="en-US" sz="2400" dirty="0" err="1">
                <a:solidFill>
                  <a:prstClr val="black"/>
                </a:solidFill>
                <a:latin typeface="Times New Roman" panose="02020603050405020304" pitchFamily="18" charset="0"/>
                <a:ea typeface="Calibri" panose="020F0502020204030204" pitchFamily="34" charset="0"/>
              </a:rPr>
              <a:t>đoạn</a:t>
            </a:r>
            <a:r>
              <a:rPr lang="en-US" sz="2400" dirty="0">
                <a:solidFill>
                  <a:prstClr val="black"/>
                </a:solidFill>
                <a:latin typeface="Times New Roman" panose="02020603050405020304" pitchFamily="18" charset="0"/>
                <a:ea typeface="Calibri" panose="020F0502020204030204" pitchFamily="34" charset="0"/>
              </a:rPr>
              <a:t> </a:t>
            </a:r>
            <a:r>
              <a:rPr lang="en-US" sz="2400" dirty="0" err="1">
                <a:solidFill>
                  <a:prstClr val="black"/>
                </a:solidFill>
                <a:latin typeface="Times New Roman" panose="02020603050405020304" pitchFamily="18" charset="0"/>
                <a:ea typeface="Calibri" panose="020F0502020204030204" pitchFamily="34" charset="0"/>
              </a:rPr>
              <a:t>thơ</a:t>
            </a:r>
            <a:r>
              <a:rPr lang="en-US" sz="2400" dirty="0">
                <a:solidFill>
                  <a:prstClr val="black"/>
                </a:solidFill>
                <a:latin typeface="Times New Roman" panose="02020603050405020304" pitchFamily="18" charset="0"/>
                <a:ea typeface="Calibri" panose="020F0502020204030204" pitchFamily="34" charset="0"/>
              </a:rPr>
              <a:t> </a:t>
            </a:r>
            <a:r>
              <a:rPr lang="en-US" sz="2400" dirty="0" err="1">
                <a:solidFill>
                  <a:prstClr val="black"/>
                </a:solidFill>
                <a:latin typeface="Times New Roman" panose="02020603050405020304" pitchFamily="18" charset="0"/>
                <a:ea typeface="Calibri" panose="020F0502020204030204" pitchFamily="34" charset="0"/>
              </a:rPr>
              <a:t>từ</a:t>
            </a:r>
            <a:r>
              <a:rPr lang="en-US" sz="2400" dirty="0">
                <a:solidFill>
                  <a:prstClr val="black"/>
                </a:solidFill>
                <a:latin typeface="Times New Roman" panose="02020603050405020304" pitchFamily="18" charset="0"/>
                <a:ea typeface="Calibri" panose="020F0502020204030204" pitchFamily="34" charset="0"/>
              </a:rPr>
              <a:t> </a:t>
            </a:r>
            <a:r>
              <a:rPr lang="en-US" sz="2400" dirty="0" err="1">
                <a:solidFill>
                  <a:prstClr val="black"/>
                </a:solidFill>
                <a:latin typeface="Times New Roman" panose="02020603050405020304" pitchFamily="18" charset="0"/>
                <a:ea typeface="Calibri" panose="020F0502020204030204" pitchFamily="34" charset="0"/>
              </a:rPr>
              <a:t>dòng</a:t>
            </a:r>
            <a:r>
              <a:rPr lang="en-US" sz="2400" dirty="0">
                <a:solidFill>
                  <a:prstClr val="black"/>
                </a:solidFill>
                <a:latin typeface="Times New Roman" panose="02020603050405020304" pitchFamily="18" charset="0"/>
                <a:ea typeface="Calibri" panose="020F0502020204030204" pitchFamily="34" charset="0"/>
              </a:rPr>
              <a:t> 2.327 </a:t>
            </a:r>
            <a:r>
              <a:rPr lang="en-US" sz="2400" dirty="0" err="1">
                <a:solidFill>
                  <a:prstClr val="black"/>
                </a:solidFill>
                <a:latin typeface="Times New Roman" panose="02020603050405020304" pitchFamily="18" charset="0"/>
                <a:ea typeface="Calibri" panose="020F0502020204030204" pitchFamily="34" charset="0"/>
              </a:rPr>
              <a:t>đến</a:t>
            </a:r>
            <a:r>
              <a:rPr lang="en-US" sz="2400" dirty="0">
                <a:solidFill>
                  <a:prstClr val="black"/>
                </a:solidFill>
                <a:latin typeface="Times New Roman" panose="02020603050405020304" pitchFamily="18" charset="0"/>
                <a:ea typeface="Calibri" panose="020F0502020204030204" pitchFamily="34" charset="0"/>
              </a:rPr>
              <a:t> </a:t>
            </a:r>
            <a:r>
              <a:rPr lang="en-US" sz="2400" dirty="0" err="1">
                <a:solidFill>
                  <a:prstClr val="black"/>
                </a:solidFill>
                <a:latin typeface="Times New Roman" panose="02020603050405020304" pitchFamily="18" charset="0"/>
                <a:ea typeface="Calibri" panose="020F0502020204030204" pitchFamily="34" charset="0"/>
              </a:rPr>
              <a:t>dòng</a:t>
            </a:r>
            <a:r>
              <a:rPr lang="en-US" sz="2400" dirty="0">
                <a:solidFill>
                  <a:prstClr val="black"/>
                </a:solidFill>
                <a:latin typeface="Times New Roman" panose="02020603050405020304" pitchFamily="18" charset="0"/>
                <a:ea typeface="Calibri" panose="020F0502020204030204" pitchFamily="34" charset="0"/>
              </a:rPr>
              <a:t> 2.332, </a:t>
            </a:r>
            <a:r>
              <a:rPr lang="en-US" sz="2400" dirty="0" err="1">
                <a:solidFill>
                  <a:prstClr val="black"/>
                </a:solidFill>
                <a:latin typeface="Times New Roman" panose="02020603050405020304" pitchFamily="18" charset="0"/>
                <a:ea typeface="Calibri" panose="020F0502020204030204" pitchFamily="34" charset="0"/>
              </a:rPr>
              <a:t>em</a:t>
            </a:r>
            <a:r>
              <a:rPr lang="en-US" sz="2400" dirty="0">
                <a:solidFill>
                  <a:prstClr val="black"/>
                </a:solidFill>
                <a:latin typeface="Times New Roman" panose="02020603050405020304" pitchFamily="18" charset="0"/>
                <a:ea typeface="Calibri" panose="020F0502020204030204" pitchFamily="34" charset="0"/>
              </a:rPr>
              <a:t> </a:t>
            </a:r>
            <a:r>
              <a:rPr lang="en-US" sz="2400" dirty="0" err="1">
                <a:solidFill>
                  <a:prstClr val="black"/>
                </a:solidFill>
                <a:latin typeface="Times New Roman" panose="02020603050405020304" pitchFamily="18" charset="0"/>
                <a:ea typeface="Calibri" panose="020F0502020204030204" pitchFamily="34" charset="0"/>
              </a:rPr>
              <a:t>hình</a:t>
            </a:r>
            <a:r>
              <a:rPr lang="en-US" sz="2400" dirty="0">
                <a:solidFill>
                  <a:prstClr val="black"/>
                </a:solidFill>
                <a:latin typeface="Times New Roman" panose="02020603050405020304" pitchFamily="18" charset="0"/>
                <a:ea typeface="Calibri" panose="020F0502020204030204" pitchFamily="34" charset="0"/>
              </a:rPr>
              <a:t> dung </a:t>
            </a:r>
            <a:r>
              <a:rPr lang="en-US" sz="2400" dirty="0" err="1">
                <a:solidFill>
                  <a:prstClr val="black"/>
                </a:solidFill>
                <a:latin typeface="Times New Roman" panose="02020603050405020304" pitchFamily="18" charset="0"/>
                <a:ea typeface="Calibri" panose="020F0502020204030204" pitchFamily="34" charset="0"/>
              </a:rPr>
              <a:t>như</a:t>
            </a:r>
            <a:r>
              <a:rPr lang="en-US" sz="2400" dirty="0">
                <a:solidFill>
                  <a:prstClr val="black"/>
                </a:solidFill>
                <a:latin typeface="Times New Roman" panose="02020603050405020304" pitchFamily="18" charset="0"/>
                <a:ea typeface="Calibri" panose="020F0502020204030204" pitchFamily="34" charset="0"/>
              </a:rPr>
              <a:t> </a:t>
            </a:r>
            <a:r>
              <a:rPr lang="en-US" sz="2400" dirty="0" err="1">
                <a:solidFill>
                  <a:prstClr val="black"/>
                </a:solidFill>
                <a:latin typeface="Times New Roman" panose="02020603050405020304" pitchFamily="18" charset="0"/>
                <a:ea typeface="Calibri" panose="020F0502020204030204" pitchFamily="34" charset="0"/>
              </a:rPr>
              <a:t>thế</a:t>
            </a:r>
            <a:r>
              <a:rPr lang="en-US" sz="2400" dirty="0">
                <a:solidFill>
                  <a:prstClr val="black"/>
                </a:solidFill>
                <a:latin typeface="Times New Roman" panose="02020603050405020304" pitchFamily="18" charset="0"/>
                <a:ea typeface="Calibri" panose="020F0502020204030204" pitchFamily="34" charset="0"/>
              </a:rPr>
              <a:t> </a:t>
            </a:r>
            <a:r>
              <a:rPr lang="en-US" sz="2400" dirty="0" err="1">
                <a:solidFill>
                  <a:prstClr val="black"/>
                </a:solidFill>
                <a:latin typeface="Times New Roman" panose="02020603050405020304" pitchFamily="18" charset="0"/>
                <a:ea typeface="Calibri" panose="020F0502020204030204" pitchFamily="34" charset="0"/>
              </a:rPr>
              <a:t>nào</a:t>
            </a:r>
            <a:r>
              <a:rPr lang="en-US" sz="2400" dirty="0">
                <a:solidFill>
                  <a:prstClr val="black"/>
                </a:solidFill>
                <a:latin typeface="Times New Roman" panose="02020603050405020304" pitchFamily="18" charset="0"/>
                <a:ea typeface="Calibri" panose="020F0502020204030204" pitchFamily="34" charset="0"/>
              </a:rPr>
              <a:t> </a:t>
            </a:r>
            <a:r>
              <a:rPr lang="en-US" sz="2400" dirty="0" err="1">
                <a:solidFill>
                  <a:prstClr val="black"/>
                </a:solidFill>
                <a:latin typeface="Times New Roman" panose="02020603050405020304" pitchFamily="18" charset="0"/>
                <a:ea typeface="Calibri" panose="020F0502020204030204" pitchFamily="34" charset="0"/>
              </a:rPr>
              <a:t>về</a:t>
            </a:r>
            <a:r>
              <a:rPr lang="en-US" sz="2400" dirty="0">
                <a:solidFill>
                  <a:prstClr val="black"/>
                </a:solidFill>
                <a:latin typeface="Times New Roman" panose="02020603050405020304" pitchFamily="18" charset="0"/>
                <a:ea typeface="Calibri" panose="020F0502020204030204" pitchFamily="34" charset="0"/>
              </a:rPr>
              <a:t> </a:t>
            </a:r>
            <a:r>
              <a:rPr lang="en-US" sz="2400" dirty="0" err="1">
                <a:solidFill>
                  <a:prstClr val="black"/>
                </a:solidFill>
                <a:latin typeface="Times New Roman" panose="02020603050405020304" pitchFamily="18" charset="0"/>
                <a:ea typeface="Calibri" panose="020F0502020204030204" pitchFamily="34" charset="0"/>
              </a:rPr>
              <a:t>tâm</a:t>
            </a:r>
            <a:r>
              <a:rPr lang="en-US" sz="2400" dirty="0">
                <a:solidFill>
                  <a:prstClr val="black"/>
                </a:solidFill>
                <a:latin typeface="Times New Roman" panose="02020603050405020304" pitchFamily="18" charset="0"/>
                <a:ea typeface="Calibri" panose="020F0502020204030204" pitchFamily="34" charset="0"/>
              </a:rPr>
              <a:t> </a:t>
            </a:r>
            <a:r>
              <a:rPr lang="en-US" sz="2400" dirty="0" err="1">
                <a:solidFill>
                  <a:prstClr val="black"/>
                </a:solidFill>
                <a:latin typeface="Times New Roman" panose="02020603050405020304" pitchFamily="18" charset="0"/>
                <a:ea typeface="Calibri" panose="020F0502020204030204" pitchFamily="34" charset="0"/>
              </a:rPr>
              <a:t>trạng</a:t>
            </a:r>
            <a:r>
              <a:rPr lang="en-US" sz="2400" dirty="0">
                <a:solidFill>
                  <a:prstClr val="black"/>
                </a:solidFill>
                <a:latin typeface="Times New Roman" panose="02020603050405020304" pitchFamily="18" charset="0"/>
                <a:ea typeface="Calibri" panose="020F0502020204030204" pitchFamily="34" charset="0"/>
              </a:rPr>
              <a:t>, </a:t>
            </a:r>
            <a:r>
              <a:rPr lang="en-US" sz="2400" dirty="0" err="1">
                <a:solidFill>
                  <a:prstClr val="black"/>
                </a:solidFill>
                <a:latin typeface="Times New Roman" panose="02020603050405020304" pitchFamily="18" charset="0"/>
                <a:ea typeface="Calibri" panose="020F0502020204030204" pitchFamily="34" charset="0"/>
              </a:rPr>
              <a:t>giọng</a:t>
            </a:r>
            <a:r>
              <a:rPr lang="en-US" sz="2400" dirty="0">
                <a:solidFill>
                  <a:prstClr val="black"/>
                </a:solidFill>
                <a:latin typeface="Times New Roman" panose="02020603050405020304" pitchFamily="18" charset="0"/>
                <a:ea typeface="Calibri" panose="020F0502020204030204" pitchFamily="34" charset="0"/>
              </a:rPr>
              <a:t> </a:t>
            </a:r>
            <a:r>
              <a:rPr lang="en-US" sz="2400" dirty="0" err="1">
                <a:solidFill>
                  <a:prstClr val="black"/>
                </a:solidFill>
                <a:latin typeface="Times New Roman" panose="02020603050405020304" pitchFamily="18" charset="0"/>
                <a:ea typeface="Calibri" panose="020F0502020204030204" pitchFamily="34" charset="0"/>
              </a:rPr>
              <a:t>điệu</a:t>
            </a:r>
            <a:r>
              <a:rPr lang="en-US" sz="2400" dirty="0">
                <a:solidFill>
                  <a:prstClr val="black"/>
                </a:solidFill>
                <a:latin typeface="Times New Roman" panose="02020603050405020304" pitchFamily="18" charset="0"/>
                <a:ea typeface="Calibri" panose="020F0502020204030204" pitchFamily="34" charset="0"/>
              </a:rPr>
              <a:t> </a:t>
            </a:r>
            <a:r>
              <a:rPr lang="en-US" sz="2400" dirty="0" err="1">
                <a:solidFill>
                  <a:prstClr val="black"/>
                </a:solidFill>
                <a:latin typeface="Times New Roman" panose="02020603050405020304" pitchFamily="18" charset="0"/>
                <a:ea typeface="Calibri" panose="020F0502020204030204" pitchFamily="34" charset="0"/>
              </a:rPr>
              <a:t>của</a:t>
            </a:r>
            <a:r>
              <a:rPr lang="en-US" sz="2400" dirty="0">
                <a:solidFill>
                  <a:prstClr val="black"/>
                </a:solidFill>
                <a:latin typeface="Times New Roman" panose="02020603050405020304" pitchFamily="18" charset="0"/>
                <a:ea typeface="Calibri" panose="020F0502020204030204" pitchFamily="34" charset="0"/>
              </a:rPr>
              <a:t> </a:t>
            </a:r>
            <a:r>
              <a:rPr lang="en-US" sz="2400" dirty="0" err="1">
                <a:solidFill>
                  <a:prstClr val="black"/>
                </a:solidFill>
                <a:latin typeface="Times New Roman" panose="02020603050405020304" pitchFamily="18" charset="0"/>
                <a:ea typeface="Calibri" panose="020F0502020204030204" pitchFamily="34" charset="0"/>
              </a:rPr>
              <a:t>Kiều</a:t>
            </a:r>
            <a:r>
              <a:rPr lang="en-US" sz="2400" dirty="0">
                <a:solidFill>
                  <a:prstClr val="black"/>
                </a:solidFill>
                <a:latin typeface="Times New Roman" panose="02020603050405020304" pitchFamily="18" charset="0"/>
                <a:ea typeface="Calibri" panose="020F0502020204030204" pitchFamily="34" charset="0"/>
              </a:rPr>
              <a:t>?</a:t>
            </a:r>
            <a:r>
              <a:rPr lang="zh-CN" altLang="en-US" sz="2400" dirty="0">
                <a:solidFill>
                  <a:prstClr val="black">
                    <a:lumMod val="50000"/>
                    <a:lumOff val="50000"/>
                  </a:prstClr>
                </a:solidFill>
                <a:latin typeface="Arial"/>
                <a:ea typeface="华文新魏"/>
                <a:sym typeface="Arial"/>
              </a:rPr>
              <a: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56" name="矩形 44">
            <a:extLst>
              <a:ext uri="{FF2B5EF4-FFF2-40B4-BE49-F238E27FC236}">
                <a16:creationId xmlns:a16="http://schemas.microsoft.com/office/drawing/2014/main" id="{48F1F850-79E2-4DC6-99AD-57CF0B1E9DAA}"/>
              </a:ext>
            </a:extLst>
          </p:cNvPr>
          <p:cNvSpPr/>
          <p:nvPr/>
        </p:nvSpPr>
        <p:spPr>
          <a:xfrm rot="16200000">
            <a:off x="7927634" y="1124633"/>
            <a:ext cx="923330" cy="6747718"/>
          </a:xfrm>
          <a:prstGeom prst="rect">
            <a:avLst/>
          </a:prstGeom>
        </p:spPr>
        <p:txBody>
          <a:bodyPr vert="eaVert" wrap="square">
            <a:spAutoFit/>
          </a:bodyPr>
          <a:lstStyle/>
          <a:p>
            <a:pPr lvl="0"/>
            <a:r>
              <a:rPr lang="vi-VN" altLang="zh-CN" sz="2400" dirty="0">
                <a:latin typeface="+mj-lt"/>
                <a:ea typeface="华文新魏"/>
                <a:sym typeface="Arial"/>
              </a:rPr>
              <a:t>Cách dùng từ “tiểu thư” để xưng hô trong lời thoại thể hiện thái độ gì của người nói đối với người nghe?</a:t>
            </a:r>
            <a:endParaRPr lang="en-US" sz="2400" dirty="0">
              <a:latin typeface="+mj-lt"/>
              <a:cs typeface="Times New Roman" panose="02020603050405020304" pitchFamily="18" charset="0"/>
            </a:endParaRPr>
          </a:p>
        </p:txBody>
      </p:sp>
      <p:sp>
        <p:nvSpPr>
          <p:cNvPr id="57" name="矩形 44">
            <a:extLst>
              <a:ext uri="{FF2B5EF4-FFF2-40B4-BE49-F238E27FC236}">
                <a16:creationId xmlns:a16="http://schemas.microsoft.com/office/drawing/2014/main" id="{1C617C16-9ECC-46B0-9D35-B8A298B97042}"/>
              </a:ext>
            </a:extLst>
          </p:cNvPr>
          <p:cNvSpPr/>
          <p:nvPr/>
        </p:nvSpPr>
        <p:spPr>
          <a:xfrm rot="16200000">
            <a:off x="7685079" y="2412419"/>
            <a:ext cx="1292662" cy="6747718"/>
          </a:xfrm>
          <a:prstGeom prst="rect">
            <a:avLst/>
          </a:prstGeom>
        </p:spPr>
        <p:txBody>
          <a:bodyPr vert="eaVert" wrap="square">
            <a:spAutoFit/>
          </a:bodyPr>
          <a:lstStyle/>
          <a:p>
            <a:pPr lvl="0"/>
            <a:r>
              <a:rPr lang="vi-VN" altLang="zh-CN" sz="2400" dirty="0">
                <a:latin typeface="+mj-lt"/>
                <a:ea typeface="华文新魏"/>
                <a:sym typeface="Arial"/>
              </a:rPr>
              <a:t>Mục đích của đoạn thoại từ dòng 2.365 đến dòng 2.372 là gì? Chỉ ra những lí lẽ mà nhân vật đã sử dụng trong đoạn thoại.</a:t>
            </a:r>
            <a:endParaRPr lang="en-US" sz="2400" dirty="0">
              <a:latin typeface="+mj-lt"/>
              <a:cs typeface="Times New Roman" panose="02020603050405020304" pitchFamily="18" charset="0"/>
            </a:endParaRPr>
          </a:p>
        </p:txBody>
      </p:sp>
      <p:grpSp>
        <p:nvGrpSpPr>
          <p:cNvPr id="105" name="组合 1039">
            <a:extLst>
              <a:ext uri="{FF2B5EF4-FFF2-40B4-BE49-F238E27FC236}">
                <a16:creationId xmlns:a16="http://schemas.microsoft.com/office/drawing/2014/main" id="{4BB3CD66-3438-48E3-800D-58957D45E65C}"/>
              </a:ext>
            </a:extLst>
          </p:cNvPr>
          <p:cNvGrpSpPr/>
          <p:nvPr/>
        </p:nvGrpSpPr>
        <p:grpSpPr>
          <a:xfrm>
            <a:off x="4273791" y="913396"/>
            <a:ext cx="774487" cy="671985"/>
            <a:chOff x="4252300" y="2212933"/>
            <a:chExt cx="774487" cy="671985"/>
          </a:xfrm>
        </p:grpSpPr>
        <p:grpSp>
          <p:nvGrpSpPr>
            <p:cNvPr id="106" name="组合 1034">
              <a:extLst>
                <a:ext uri="{FF2B5EF4-FFF2-40B4-BE49-F238E27FC236}">
                  <a16:creationId xmlns:a16="http://schemas.microsoft.com/office/drawing/2014/main" id="{8C650E92-4ECE-4DF9-9FF6-7519F459B149}"/>
                </a:ext>
              </a:extLst>
            </p:cNvPr>
            <p:cNvGrpSpPr/>
            <p:nvPr/>
          </p:nvGrpSpPr>
          <p:grpSpPr>
            <a:xfrm>
              <a:off x="4252300" y="2212933"/>
              <a:ext cx="671985" cy="671985"/>
              <a:chOff x="5604208" y="1960359"/>
              <a:chExt cx="1370605" cy="1370605"/>
            </a:xfrm>
          </p:grpSpPr>
          <p:grpSp>
            <p:nvGrpSpPr>
              <p:cNvPr id="109" name="组合 1025">
                <a:extLst>
                  <a:ext uri="{FF2B5EF4-FFF2-40B4-BE49-F238E27FC236}">
                    <a16:creationId xmlns:a16="http://schemas.microsoft.com/office/drawing/2014/main" id="{248A4614-6896-49AB-B485-9245096A00CC}"/>
                  </a:ext>
                </a:extLst>
              </p:cNvPr>
              <p:cNvGrpSpPr/>
              <p:nvPr/>
            </p:nvGrpSpPr>
            <p:grpSpPr>
              <a:xfrm>
                <a:off x="5604208" y="1960359"/>
                <a:ext cx="1370605" cy="1370605"/>
                <a:chOff x="5604208" y="1960359"/>
                <a:chExt cx="1370605" cy="1370605"/>
              </a:xfrm>
            </p:grpSpPr>
            <p:sp>
              <p:nvSpPr>
                <p:cNvPr id="112" name="矩形 1023">
                  <a:extLst>
                    <a:ext uri="{FF2B5EF4-FFF2-40B4-BE49-F238E27FC236}">
                      <a16:creationId xmlns:a16="http://schemas.microsoft.com/office/drawing/2014/main" id="{CCF9D922-DC05-479E-9A62-FED954C51216}"/>
                    </a:ext>
                  </a:extLst>
                </p:cNvPr>
                <p:cNvSpPr/>
                <p:nvPr/>
              </p:nvSpPr>
              <p:spPr>
                <a:xfrm rot="18840962">
                  <a:off x="5604208" y="1960359"/>
                  <a:ext cx="1370605" cy="1370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113" name="矩形 1024">
                  <a:extLst>
                    <a:ext uri="{FF2B5EF4-FFF2-40B4-BE49-F238E27FC236}">
                      <a16:creationId xmlns:a16="http://schemas.microsoft.com/office/drawing/2014/main" id="{C919305C-3E2D-4C3C-BCD9-1F960FB46834}"/>
                    </a:ext>
                  </a:extLst>
                </p:cNvPr>
                <p:cNvSpPr/>
                <p:nvPr/>
              </p:nvSpPr>
              <p:spPr>
                <a:xfrm rot="2684074">
                  <a:off x="5716981" y="2071013"/>
                  <a:ext cx="1149298" cy="11492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111" name="PA_图片 2">
                <a:extLst>
                  <a:ext uri="{FF2B5EF4-FFF2-40B4-BE49-F238E27FC236}">
                    <a16:creationId xmlns:a16="http://schemas.microsoft.com/office/drawing/2014/main" id="{01DC1851-29C9-4232-A0D7-56378B3A79DF}"/>
                  </a:ext>
                </a:extLst>
              </p:cNvPr>
              <p:cNvSpPr/>
              <p:nvPr>
                <p:custDataLst>
                  <p:tags r:id="rId5"/>
                </p:custDataLst>
              </p:nvPr>
            </p:nvSpPr>
            <p:spPr>
              <a:xfrm>
                <a:off x="5744409" y="2119289"/>
                <a:ext cx="1214973" cy="1031695"/>
              </a:xfrm>
              <a:custGeom>
                <a:avLst/>
                <a:gdLst/>
                <a:ahLst/>
                <a:cxnLst/>
                <a:rect l="0" t="0" r="0" b="0"/>
                <a:pathLst>
                  <a:path w="1214973" h="1031695">
                    <a:moveTo>
                      <a:pt x="0" y="0"/>
                    </a:moveTo>
                    <a:lnTo>
                      <a:pt x="1214972" y="0"/>
                    </a:lnTo>
                    <a:lnTo>
                      <a:pt x="1214972" y="1031694"/>
                    </a:lnTo>
                    <a:lnTo>
                      <a:pt x="0" y="1031694"/>
                    </a:lnTo>
                    <a:close/>
                  </a:path>
                </a:pathLst>
              </a:custGeom>
              <a:blipFill dpi="0" rotWithShape="1">
                <a:blip r:embed="rId10" cstate="screen">
                  <a:alphaModFix amt="35000"/>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107" name="文本框 1035">
              <a:extLst>
                <a:ext uri="{FF2B5EF4-FFF2-40B4-BE49-F238E27FC236}">
                  <a16:creationId xmlns:a16="http://schemas.microsoft.com/office/drawing/2014/main" id="{BD4688B9-D220-4444-BFAB-61DDCFF34E3E}"/>
                </a:ext>
              </a:extLst>
            </p:cNvPr>
            <p:cNvSpPr txBox="1"/>
            <p:nvPr/>
          </p:nvSpPr>
          <p:spPr>
            <a:xfrm>
              <a:off x="4379286" y="2282505"/>
              <a:ext cx="647501" cy="523220"/>
            </a:xfrm>
            <a:prstGeom prst="rect">
              <a:avLst/>
            </a:prstGeom>
            <a:noFill/>
          </p:spPr>
          <p:txBody>
            <a:bodyPr wrap="square" rtlCol="0">
              <a:spAutoFit/>
            </a:bodyPr>
            <a:lstStyle/>
            <a:p>
              <a:r>
                <a:rPr lang="en-US" altLang="zh-CN" sz="2800" dirty="0">
                  <a:solidFill>
                    <a:schemeClr val="bg1"/>
                  </a:solidFill>
                  <a:latin typeface="Arial"/>
                  <a:ea typeface="华文新魏"/>
                  <a:sym typeface="Arial"/>
                </a:rPr>
                <a:t>1</a:t>
              </a:r>
              <a:endParaRPr lang="zh-CN" altLang="en-US" sz="2800" dirty="0">
                <a:solidFill>
                  <a:schemeClr val="bg1"/>
                </a:solidFill>
                <a:latin typeface="Arial"/>
                <a:ea typeface="华文新魏"/>
                <a:sym typeface="Arial"/>
              </a:endParaRPr>
            </a:p>
          </p:txBody>
        </p:sp>
      </p:grpSp>
      <p:grpSp>
        <p:nvGrpSpPr>
          <p:cNvPr id="114" name="组合 1038">
            <a:extLst>
              <a:ext uri="{FF2B5EF4-FFF2-40B4-BE49-F238E27FC236}">
                <a16:creationId xmlns:a16="http://schemas.microsoft.com/office/drawing/2014/main" id="{6E4AF5FB-B302-4A85-BC86-BB071BDA0436}"/>
              </a:ext>
            </a:extLst>
          </p:cNvPr>
          <p:cNvGrpSpPr/>
          <p:nvPr/>
        </p:nvGrpSpPr>
        <p:grpSpPr>
          <a:xfrm>
            <a:off x="4248837" y="2054930"/>
            <a:ext cx="759321" cy="671985"/>
            <a:chOff x="4814215" y="2739217"/>
            <a:chExt cx="759321" cy="671985"/>
          </a:xfrm>
        </p:grpSpPr>
        <p:grpSp>
          <p:nvGrpSpPr>
            <p:cNvPr id="115" name="组合 76">
              <a:extLst>
                <a:ext uri="{FF2B5EF4-FFF2-40B4-BE49-F238E27FC236}">
                  <a16:creationId xmlns:a16="http://schemas.microsoft.com/office/drawing/2014/main" id="{01446B71-D79B-4020-A202-843886C8BA15}"/>
                </a:ext>
              </a:extLst>
            </p:cNvPr>
            <p:cNvGrpSpPr/>
            <p:nvPr/>
          </p:nvGrpSpPr>
          <p:grpSpPr>
            <a:xfrm>
              <a:off x="4814215" y="2739217"/>
              <a:ext cx="671985" cy="671985"/>
              <a:chOff x="5604208" y="1960359"/>
              <a:chExt cx="1370605" cy="1370605"/>
            </a:xfrm>
          </p:grpSpPr>
          <p:grpSp>
            <p:nvGrpSpPr>
              <p:cNvPr id="117" name="组合 77">
                <a:extLst>
                  <a:ext uri="{FF2B5EF4-FFF2-40B4-BE49-F238E27FC236}">
                    <a16:creationId xmlns:a16="http://schemas.microsoft.com/office/drawing/2014/main" id="{60336E48-4160-4ED5-8A68-177012A1E4E7}"/>
                  </a:ext>
                </a:extLst>
              </p:cNvPr>
              <p:cNvGrpSpPr/>
              <p:nvPr/>
            </p:nvGrpSpPr>
            <p:grpSpPr>
              <a:xfrm>
                <a:off x="5604208" y="1960359"/>
                <a:ext cx="1370605" cy="1370605"/>
                <a:chOff x="5604208" y="1960359"/>
                <a:chExt cx="1370605" cy="1370605"/>
              </a:xfrm>
            </p:grpSpPr>
            <p:sp>
              <p:nvSpPr>
                <p:cNvPr id="119" name="矩形 79">
                  <a:extLst>
                    <a:ext uri="{FF2B5EF4-FFF2-40B4-BE49-F238E27FC236}">
                      <a16:creationId xmlns:a16="http://schemas.microsoft.com/office/drawing/2014/main" id="{36ADB719-CD1B-4754-A34C-3CB41BEAB3F3}"/>
                    </a:ext>
                  </a:extLst>
                </p:cNvPr>
                <p:cNvSpPr/>
                <p:nvPr/>
              </p:nvSpPr>
              <p:spPr>
                <a:xfrm rot="18840962">
                  <a:off x="5604208" y="1960359"/>
                  <a:ext cx="1370605" cy="1370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120" name="矩形 80">
                  <a:extLst>
                    <a:ext uri="{FF2B5EF4-FFF2-40B4-BE49-F238E27FC236}">
                      <a16:creationId xmlns:a16="http://schemas.microsoft.com/office/drawing/2014/main" id="{9B8A0669-CEC4-42F6-B45D-9943303177F0}"/>
                    </a:ext>
                  </a:extLst>
                </p:cNvPr>
                <p:cNvSpPr/>
                <p:nvPr/>
              </p:nvSpPr>
              <p:spPr>
                <a:xfrm rot="2684074">
                  <a:off x="5716981" y="2071013"/>
                  <a:ext cx="1149298" cy="11492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118" name="PA_图片 2">
                <a:extLst>
                  <a:ext uri="{FF2B5EF4-FFF2-40B4-BE49-F238E27FC236}">
                    <a16:creationId xmlns:a16="http://schemas.microsoft.com/office/drawing/2014/main" id="{075EB1B7-BA3C-4207-AA47-BE9B8DD54B0B}"/>
                  </a:ext>
                </a:extLst>
              </p:cNvPr>
              <p:cNvSpPr/>
              <p:nvPr>
                <p:custDataLst>
                  <p:tags r:id="rId4"/>
                </p:custDataLst>
              </p:nvPr>
            </p:nvSpPr>
            <p:spPr>
              <a:xfrm>
                <a:off x="5744409" y="2119289"/>
                <a:ext cx="1214973" cy="1031695"/>
              </a:xfrm>
              <a:custGeom>
                <a:avLst/>
                <a:gdLst/>
                <a:ahLst/>
                <a:cxnLst/>
                <a:rect l="0" t="0" r="0" b="0"/>
                <a:pathLst>
                  <a:path w="1214973" h="1031695">
                    <a:moveTo>
                      <a:pt x="0" y="0"/>
                    </a:moveTo>
                    <a:lnTo>
                      <a:pt x="1214972" y="0"/>
                    </a:lnTo>
                    <a:lnTo>
                      <a:pt x="1214972" y="1031694"/>
                    </a:lnTo>
                    <a:lnTo>
                      <a:pt x="0" y="1031694"/>
                    </a:lnTo>
                    <a:close/>
                  </a:path>
                </a:pathLst>
              </a:custGeom>
              <a:blipFill dpi="0" rotWithShape="1">
                <a:blip r:embed="rId10" cstate="screen">
                  <a:alphaModFix amt="35000"/>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116" name="文本框 93">
              <a:extLst>
                <a:ext uri="{FF2B5EF4-FFF2-40B4-BE49-F238E27FC236}">
                  <a16:creationId xmlns:a16="http://schemas.microsoft.com/office/drawing/2014/main" id="{A5154C6D-F792-42D4-B07A-2263CE790666}"/>
                </a:ext>
              </a:extLst>
            </p:cNvPr>
            <p:cNvSpPr txBox="1"/>
            <p:nvPr/>
          </p:nvSpPr>
          <p:spPr>
            <a:xfrm>
              <a:off x="4963714" y="2784467"/>
              <a:ext cx="609822" cy="523220"/>
            </a:xfrm>
            <a:prstGeom prst="rect">
              <a:avLst/>
            </a:prstGeom>
            <a:noFill/>
          </p:spPr>
          <p:txBody>
            <a:bodyPr wrap="square" rtlCol="0">
              <a:spAutoFit/>
            </a:bodyPr>
            <a:lstStyle/>
            <a:p>
              <a:r>
                <a:rPr lang="en-US" altLang="zh-CN" sz="2800" dirty="0">
                  <a:solidFill>
                    <a:schemeClr val="bg1"/>
                  </a:solidFill>
                  <a:latin typeface="Arial"/>
                  <a:ea typeface="华文新魏"/>
                  <a:sym typeface="Arial"/>
                </a:rPr>
                <a:t>2</a:t>
              </a:r>
              <a:endParaRPr lang="zh-CN" altLang="en-US" sz="2800" dirty="0">
                <a:solidFill>
                  <a:schemeClr val="bg1"/>
                </a:solidFill>
                <a:latin typeface="Arial"/>
                <a:ea typeface="华文新魏"/>
                <a:sym typeface="Arial"/>
              </a:endParaRPr>
            </a:p>
          </p:txBody>
        </p:sp>
      </p:grpSp>
      <p:grpSp>
        <p:nvGrpSpPr>
          <p:cNvPr id="121" name="组合 1037">
            <a:extLst>
              <a:ext uri="{FF2B5EF4-FFF2-40B4-BE49-F238E27FC236}">
                <a16:creationId xmlns:a16="http://schemas.microsoft.com/office/drawing/2014/main" id="{7E2D281F-DD10-497D-9842-33DB563CF89D}"/>
              </a:ext>
            </a:extLst>
          </p:cNvPr>
          <p:cNvGrpSpPr/>
          <p:nvPr/>
        </p:nvGrpSpPr>
        <p:grpSpPr>
          <a:xfrm>
            <a:off x="4095521" y="4300814"/>
            <a:ext cx="794812" cy="671985"/>
            <a:chOff x="4809093" y="3741723"/>
            <a:chExt cx="794812" cy="671985"/>
          </a:xfrm>
        </p:grpSpPr>
        <p:grpSp>
          <p:nvGrpSpPr>
            <p:cNvPr id="122" name="组合 81">
              <a:extLst>
                <a:ext uri="{FF2B5EF4-FFF2-40B4-BE49-F238E27FC236}">
                  <a16:creationId xmlns:a16="http://schemas.microsoft.com/office/drawing/2014/main" id="{D0131CAF-7778-4C6B-BB5B-06F052109E5E}"/>
                </a:ext>
              </a:extLst>
            </p:cNvPr>
            <p:cNvGrpSpPr/>
            <p:nvPr/>
          </p:nvGrpSpPr>
          <p:grpSpPr>
            <a:xfrm>
              <a:off x="4809093" y="3741723"/>
              <a:ext cx="671985" cy="671985"/>
              <a:chOff x="5604208" y="1960359"/>
              <a:chExt cx="1370605" cy="1370605"/>
            </a:xfrm>
          </p:grpSpPr>
          <p:grpSp>
            <p:nvGrpSpPr>
              <p:cNvPr id="124" name="组合 82">
                <a:extLst>
                  <a:ext uri="{FF2B5EF4-FFF2-40B4-BE49-F238E27FC236}">
                    <a16:creationId xmlns:a16="http://schemas.microsoft.com/office/drawing/2014/main" id="{79B3D7FA-457E-4AB7-8383-F063F52B5031}"/>
                  </a:ext>
                </a:extLst>
              </p:cNvPr>
              <p:cNvGrpSpPr/>
              <p:nvPr/>
            </p:nvGrpSpPr>
            <p:grpSpPr>
              <a:xfrm>
                <a:off x="5604208" y="1960359"/>
                <a:ext cx="1370605" cy="1370605"/>
                <a:chOff x="5604208" y="1960359"/>
                <a:chExt cx="1370605" cy="1370605"/>
              </a:xfrm>
            </p:grpSpPr>
            <p:sp>
              <p:nvSpPr>
                <p:cNvPr id="126" name="矩形 84">
                  <a:extLst>
                    <a:ext uri="{FF2B5EF4-FFF2-40B4-BE49-F238E27FC236}">
                      <a16:creationId xmlns:a16="http://schemas.microsoft.com/office/drawing/2014/main" id="{4F3D4BFC-7754-413D-9EA5-12DED6C601A3}"/>
                    </a:ext>
                  </a:extLst>
                </p:cNvPr>
                <p:cNvSpPr/>
                <p:nvPr/>
              </p:nvSpPr>
              <p:spPr>
                <a:xfrm rot="18840962">
                  <a:off x="5604208" y="1960359"/>
                  <a:ext cx="1370605" cy="1370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127" name="矩形 85">
                  <a:extLst>
                    <a:ext uri="{FF2B5EF4-FFF2-40B4-BE49-F238E27FC236}">
                      <a16:creationId xmlns:a16="http://schemas.microsoft.com/office/drawing/2014/main" id="{CFF34AA5-3048-4573-A409-F75469FA851C}"/>
                    </a:ext>
                  </a:extLst>
                </p:cNvPr>
                <p:cNvSpPr/>
                <p:nvPr/>
              </p:nvSpPr>
              <p:spPr>
                <a:xfrm rot="2684074">
                  <a:off x="5716981" y="2071013"/>
                  <a:ext cx="1149298" cy="11492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125" name="PA_图片 2">
                <a:extLst>
                  <a:ext uri="{FF2B5EF4-FFF2-40B4-BE49-F238E27FC236}">
                    <a16:creationId xmlns:a16="http://schemas.microsoft.com/office/drawing/2014/main" id="{9EA46885-6401-4A73-90CB-FECDA06ACE94}"/>
                  </a:ext>
                </a:extLst>
              </p:cNvPr>
              <p:cNvSpPr/>
              <p:nvPr>
                <p:custDataLst>
                  <p:tags r:id="rId3"/>
                </p:custDataLst>
              </p:nvPr>
            </p:nvSpPr>
            <p:spPr>
              <a:xfrm>
                <a:off x="5744409" y="2119289"/>
                <a:ext cx="1214973" cy="1031695"/>
              </a:xfrm>
              <a:custGeom>
                <a:avLst/>
                <a:gdLst/>
                <a:ahLst/>
                <a:cxnLst/>
                <a:rect l="0" t="0" r="0" b="0"/>
                <a:pathLst>
                  <a:path w="1214973" h="1031695">
                    <a:moveTo>
                      <a:pt x="0" y="0"/>
                    </a:moveTo>
                    <a:lnTo>
                      <a:pt x="1214972" y="0"/>
                    </a:lnTo>
                    <a:lnTo>
                      <a:pt x="1214972" y="1031694"/>
                    </a:lnTo>
                    <a:lnTo>
                      <a:pt x="0" y="1031694"/>
                    </a:lnTo>
                    <a:close/>
                  </a:path>
                </a:pathLst>
              </a:custGeom>
              <a:blipFill dpi="0" rotWithShape="1">
                <a:blip r:embed="rId10" cstate="screen">
                  <a:alphaModFix amt="35000"/>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123" name="文本框 94">
              <a:extLst>
                <a:ext uri="{FF2B5EF4-FFF2-40B4-BE49-F238E27FC236}">
                  <a16:creationId xmlns:a16="http://schemas.microsoft.com/office/drawing/2014/main" id="{4733C177-9D82-4F49-91D7-519360D44DEB}"/>
                </a:ext>
              </a:extLst>
            </p:cNvPr>
            <p:cNvSpPr txBox="1"/>
            <p:nvPr/>
          </p:nvSpPr>
          <p:spPr>
            <a:xfrm>
              <a:off x="4925957" y="3810077"/>
              <a:ext cx="677948" cy="523220"/>
            </a:xfrm>
            <a:prstGeom prst="rect">
              <a:avLst/>
            </a:prstGeom>
            <a:noFill/>
          </p:spPr>
          <p:txBody>
            <a:bodyPr wrap="square" rtlCol="0">
              <a:spAutoFit/>
            </a:bodyPr>
            <a:lstStyle/>
            <a:p>
              <a:r>
                <a:rPr lang="en-US" altLang="zh-CN" sz="2800" dirty="0">
                  <a:solidFill>
                    <a:schemeClr val="bg1"/>
                  </a:solidFill>
                  <a:latin typeface="Arial"/>
                  <a:ea typeface="华文新魏"/>
                  <a:sym typeface="Arial"/>
                </a:rPr>
                <a:t>4</a:t>
              </a:r>
              <a:endParaRPr lang="zh-CN" altLang="en-US" sz="2800" dirty="0">
                <a:solidFill>
                  <a:schemeClr val="bg1"/>
                </a:solidFill>
                <a:latin typeface="Arial"/>
                <a:ea typeface="华文新魏"/>
                <a:sym typeface="Arial"/>
              </a:endParaRPr>
            </a:p>
          </p:txBody>
        </p:sp>
      </p:grpSp>
      <p:grpSp>
        <p:nvGrpSpPr>
          <p:cNvPr id="128" name="组合 1037">
            <a:extLst>
              <a:ext uri="{FF2B5EF4-FFF2-40B4-BE49-F238E27FC236}">
                <a16:creationId xmlns:a16="http://schemas.microsoft.com/office/drawing/2014/main" id="{0B1F8199-1D94-466A-85A3-6AB8BC376A2B}"/>
              </a:ext>
            </a:extLst>
          </p:cNvPr>
          <p:cNvGrpSpPr/>
          <p:nvPr/>
        </p:nvGrpSpPr>
        <p:grpSpPr>
          <a:xfrm>
            <a:off x="4205782" y="3197321"/>
            <a:ext cx="794563" cy="671985"/>
            <a:chOff x="4809093" y="3741723"/>
            <a:chExt cx="794563" cy="671985"/>
          </a:xfrm>
        </p:grpSpPr>
        <p:grpSp>
          <p:nvGrpSpPr>
            <p:cNvPr id="129" name="组合 81">
              <a:extLst>
                <a:ext uri="{FF2B5EF4-FFF2-40B4-BE49-F238E27FC236}">
                  <a16:creationId xmlns:a16="http://schemas.microsoft.com/office/drawing/2014/main" id="{EEEA2A17-77A3-44AE-91C6-4F2BF0EFFD90}"/>
                </a:ext>
              </a:extLst>
            </p:cNvPr>
            <p:cNvGrpSpPr/>
            <p:nvPr/>
          </p:nvGrpSpPr>
          <p:grpSpPr>
            <a:xfrm>
              <a:off x="4809093" y="3741723"/>
              <a:ext cx="671985" cy="671985"/>
              <a:chOff x="5604208" y="1960359"/>
              <a:chExt cx="1370605" cy="1370605"/>
            </a:xfrm>
          </p:grpSpPr>
          <p:grpSp>
            <p:nvGrpSpPr>
              <p:cNvPr id="131" name="组合 82">
                <a:extLst>
                  <a:ext uri="{FF2B5EF4-FFF2-40B4-BE49-F238E27FC236}">
                    <a16:creationId xmlns:a16="http://schemas.microsoft.com/office/drawing/2014/main" id="{3A44EE37-E6DE-40F5-B8CD-06852BA5B2B9}"/>
                  </a:ext>
                </a:extLst>
              </p:cNvPr>
              <p:cNvGrpSpPr/>
              <p:nvPr/>
            </p:nvGrpSpPr>
            <p:grpSpPr>
              <a:xfrm>
                <a:off x="5604208" y="1960359"/>
                <a:ext cx="1370605" cy="1370605"/>
                <a:chOff x="5604208" y="1960359"/>
                <a:chExt cx="1370605" cy="1370605"/>
              </a:xfrm>
            </p:grpSpPr>
            <p:sp>
              <p:nvSpPr>
                <p:cNvPr id="133" name="矩形 84">
                  <a:extLst>
                    <a:ext uri="{FF2B5EF4-FFF2-40B4-BE49-F238E27FC236}">
                      <a16:creationId xmlns:a16="http://schemas.microsoft.com/office/drawing/2014/main" id="{74237E79-EBD5-4398-9209-D1C0114D11B9}"/>
                    </a:ext>
                  </a:extLst>
                </p:cNvPr>
                <p:cNvSpPr/>
                <p:nvPr/>
              </p:nvSpPr>
              <p:spPr>
                <a:xfrm rot="18840962">
                  <a:off x="5604208" y="1960359"/>
                  <a:ext cx="1370605" cy="1370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134" name="矩形 85">
                  <a:extLst>
                    <a:ext uri="{FF2B5EF4-FFF2-40B4-BE49-F238E27FC236}">
                      <a16:creationId xmlns:a16="http://schemas.microsoft.com/office/drawing/2014/main" id="{9157F8E1-FFFC-4F0F-BA10-75A2720E74F8}"/>
                    </a:ext>
                  </a:extLst>
                </p:cNvPr>
                <p:cNvSpPr/>
                <p:nvPr/>
              </p:nvSpPr>
              <p:spPr>
                <a:xfrm rot="2684074">
                  <a:off x="5716981" y="2071013"/>
                  <a:ext cx="1149298" cy="11492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132" name="PA_图片 2">
                <a:extLst>
                  <a:ext uri="{FF2B5EF4-FFF2-40B4-BE49-F238E27FC236}">
                    <a16:creationId xmlns:a16="http://schemas.microsoft.com/office/drawing/2014/main" id="{566D7EDC-BD50-4F09-A106-1403F7512392}"/>
                  </a:ext>
                </a:extLst>
              </p:cNvPr>
              <p:cNvSpPr/>
              <p:nvPr>
                <p:custDataLst>
                  <p:tags r:id="rId2"/>
                </p:custDataLst>
              </p:nvPr>
            </p:nvSpPr>
            <p:spPr>
              <a:xfrm>
                <a:off x="5744409" y="2119289"/>
                <a:ext cx="1214973" cy="1031695"/>
              </a:xfrm>
              <a:custGeom>
                <a:avLst/>
                <a:gdLst/>
                <a:ahLst/>
                <a:cxnLst/>
                <a:rect l="0" t="0" r="0" b="0"/>
                <a:pathLst>
                  <a:path w="1214973" h="1031695">
                    <a:moveTo>
                      <a:pt x="0" y="0"/>
                    </a:moveTo>
                    <a:lnTo>
                      <a:pt x="1214972" y="0"/>
                    </a:lnTo>
                    <a:lnTo>
                      <a:pt x="1214972" y="1031694"/>
                    </a:lnTo>
                    <a:lnTo>
                      <a:pt x="0" y="1031694"/>
                    </a:lnTo>
                    <a:close/>
                  </a:path>
                </a:pathLst>
              </a:custGeom>
              <a:blipFill dpi="0" rotWithShape="1">
                <a:blip r:embed="rId10" cstate="screen">
                  <a:alphaModFix amt="35000"/>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130" name="文本框 94">
              <a:extLst>
                <a:ext uri="{FF2B5EF4-FFF2-40B4-BE49-F238E27FC236}">
                  <a16:creationId xmlns:a16="http://schemas.microsoft.com/office/drawing/2014/main" id="{CEC6D37F-C610-45AD-B124-EE8BE0CD5408}"/>
                </a:ext>
              </a:extLst>
            </p:cNvPr>
            <p:cNvSpPr txBox="1"/>
            <p:nvPr/>
          </p:nvSpPr>
          <p:spPr>
            <a:xfrm>
              <a:off x="4925708" y="3811814"/>
              <a:ext cx="677948" cy="523220"/>
            </a:xfrm>
            <a:prstGeom prst="rect">
              <a:avLst/>
            </a:prstGeom>
            <a:noFill/>
          </p:spPr>
          <p:txBody>
            <a:bodyPr wrap="square" rtlCol="0">
              <a:spAutoFit/>
            </a:bodyPr>
            <a:lstStyle/>
            <a:p>
              <a:r>
                <a:rPr lang="en-US" altLang="zh-CN" sz="2800" dirty="0">
                  <a:solidFill>
                    <a:schemeClr val="bg1"/>
                  </a:solidFill>
                  <a:latin typeface="Arial"/>
                  <a:ea typeface="华文新魏"/>
                  <a:sym typeface="Arial"/>
                </a:rPr>
                <a:t>3</a:t>
              </a:r>
              <a:endParaRPr lang="zh-CN" altLang="en-US" sz="2800" dirty="0">
                <a:solidFill>
                  <a:schemeClr val="bg1"/>
                </a:solidFill>
                <a:latin typeface="Arial"/>
                <a:ea typeface="华文新魏"/>
                <a:sym typeface="Arial"/>
              </a:endParaRPr>
            </a:p>
          </p:txBody>
        </p:sp>
      </p:grpSp>
      <p:grpSp>
        <p:nvGrpSpPr>
          <p:cNvPr id="135" name="组合 1037">
            <a:extLst>
              <a:ext uri="{FF2B5EF4-FFF2-40B4-BE49-F238E27FC236}">
                <a16:creationId xmlns:a16="http://schemas.microsoft.com/office/drawing/2014/main" id="{FB9B6996-2D01-4804-9BF8-E95B036DC79C}"/>
              </a:ext>
            </a:extLst>
          </p:cNvPr>
          <p:cNvGrpSpPr/>
          <p:nvPr/>
        </p:nvGrpSpPr>
        <p:grpSpPr>
          <a:xfrm>
            <a:off x="4036179" y="5411722"/>
            <a:ext cx="794812" cy="671985"/>
            <a:chOff x="4809093" y="3741723"/>
            <a:chExt cx="794812" cy="671985"/>
          </a:xfrm>
        </p:grpSpPr>
        <p:grpSp>
          <p:nvGrpSpPr>
            <p:cNvPr id="136" name="组合 81">
              <a:extLst>
                <a:ext uri="{FF2B5EF4-FFF2-40B4-BE49-F238E27FC236}">
                  <a16:creationId xmlns:a16="http://schemas.microsoft.com/office/drawing/2014/main" id="{ACC74546-DB4C-49B6-B808-AC55416E4E1D}"/>
                </a:ext>
              </a:extLst>
            </p:cNvPr>
            <p:cNvGrpSpPr/>
            <p:nvPr/>
          </p:nvGrpSpPr>
          <p:grpSpPr>
            <a:xfrm>
              <a:off x="4809093" y="3741723"/>
              <a:ext cx="671985" cy="671985"/>
              <a:chOff x="5604208" y="1960359"/>
              <a:chExt cx="1370605" cy="1370605"/>
            </a:xfrm>
          </p:grpSpPr>
          <p:grpSp>
            <p:nvGrpSpPr>
              <p:cNvPr id="138" name="组合 82">
                <a:extLst>
                  <a:ext uri="{FF2B5EF4-FFF2-40B4-BE49-F238E27FC236}">
                    <a16:creationId xmlns:a16="http://schemas.microsoft.com/office/drawing/2014/main" id="{0EFE49C0-0C8F-4634-9A66-81A3BA3674DC}"/>
                  </a:ext>
                </a:extLst>
              </p:cNvPr>
              <p:cNvGrpSpPr/>
              <p:nvPr/>
            </p:nvGrpSpPr>
            <p:grpSpPr>
              <a:xfrm>
                <a:off x="5604208" y="1960359"/>
                <a:ext cx="1370605" cy="1370605"/>
                <a:chOff x="5604208" y="1960359"/>
                <a:chExt cx="1370605" cy="1370605"/>
              </a:xfrm>
            </p:grpSpPr>
            <p:sp>
              <p:nvSpPr>
                <p:cNvPr id="140" name="矩形 84">
                  <a:extLst>
                    <a:ext uri="{FF2B5EF4-FFF2-40B4-BE49-F238E27FC236}">
                      <a16:creationId xmlns:a16="http://schemas.microsoft.com/office/drawing/2014/main" id="{BC3AF858-AE5B-4F3E-A1AF-A8A49B0570D2}"/>
                    </a:ext>
                  </a:extLst>
                </p:cNvPr>
                <p:cNvSpPr/>
                <p:nvPr/>
              </p:nvSpPr>
              <p:spPr>
                <a:xfrm rot="18840962">
                  <a:off x="5604208" y="1960359"/>
                  <a:ext cx="1370605" cy="1370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141" name="矩形 85">
                  <a:extLst>
                    <a:ext uri="{FF2B5EF4-FFF2-40B4-BE49-F238E27FC236}">
                      <a16:creationId xmlns:a16="http://schemas.microsoft.com/office/drawing/2014/main" id="{63BE61DF-A431-409F-B34C-B89A47E9016D}"/>
                    </a:ext>
                  </a:extLst>
                </p:cNvPr>
                <p:cNvSpPr/>
                <p:nvPr/>
              </p:nvSpPr>
              <p:spPr>
                <a:xfrm rot="2684074">
                  <a:off x="5716981" y="2071013"/>
                  <a:ext cx="1149298" cy="11492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139" name="PA_图片 2">
                <a:extLst>
                  <a:ext uri="{FF2B5EF4-FFF2-40B4-BE49-F238E27FC236}">
                    <a16:creationId xmlns:a16="http://schemas.microsoft.com/office/drawing/2014/main" id="{26884DDA-8D55-4FDA-B819-C153490555F8}"/>
                  </a:ext>
                </a:extLst>
              </p:cNvPr>
              <p:cNvSpPr/>
              <p:nvPr>
                <p:custDataLst>
                  <p:tags r:id="rId1"/>
                </p:custDataLst>
              </p:nvPr>
            </p:nvSpPr>
            <p:spPr>
              <a:xfrm>
                <a:off x="5744409" y="2119289"/>
                <a:ext cx="1214973" cy="1031695"/>
              </a:xfrm>
              <a:custGeom>
                <a:avLst/>
                <a:gdLst/>
                <a:ahLst/>
                <a:cxnLst/>
                <a:rect l="0" t="0" r="0" b="0"/>
                <a:pathLst>
                  <a:path w="1214973" h="1031695">
                    <a:moveTo>
                      <a:pt x="0" y="0"/>
                    </a:moveTo>
                    <a:lnTo>
                      <a:pt x="1214972" y="0"/>
                    </a:lnTo>
                    <a:lnTo>
                      <a:pt x="1214972" y="1031694"/>
                    </a:lnTo>
                    <a:lnTo>
                      <a:pt x="0" y="1031694"/>
                    </a:lnTo>
                    <a:close/>
                  </a:path>
                </a:pathLst>
              </a:custGeom>
              <a:blipFill dpi="0" rotWithShape="1">
                <a:blip r:embed="rId10" cstate="screen">
                  <a:alphaModFix amt="35000"/>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sp>
          <p:nvSpPr>
            <p:cNvPr id="137" name="文本框 94">
              <a:extLst>
                <a:ext uri="{FF2B5EF4-FFF2-40B4-BE49-F238E27FC236}">
                  <a16:creationId xmlns:a16="http://schemas.microsoft.com/office/drawing/2014/main" id="{F5878653-02C7-45F2-8DB0-BFA458509089}"/>
                </a:ext>
              </a:extLst>
            </p:cNvPr>
            <p:cNvSpPr txBox="1"/>
            <p:nvPr/>
          </p:nvSpPr>
          <p:spPr>
            <a:xfrm>
              <a:off x="4925957" y="3810077"/>
              <a:ext cx="677948" cy="523220"/>
            </a:xfrm>
            <a:prstGeom prst="rect">
              <a:avLst/>
            </a:prstGeom>
            <a:noFill/>
          </p:spPr>
          <p:txBody>
            <a:bodyPr wrap="square" rtlCol="0">
              <a:spAutoFit/>
            </a:bodyPr>
            <a:lstStyle/>
            <a:p>
              <a:r>
                <a:rPr lang="en-US" altLang="zh-CN" sz="2800" dirty="0">
                  <a:solidFill>
                    <a:schemeClr val="bg1"/>
                  </a:solidFill>
                  <a:latin typeface="Arial"/>
                  <a:ea typeface="华文新魏"/>
                  <a:sym typeface="Arial"/>
                </a:rPr>
                <a:t>5</a:t>
              </a:r>
              <a:endParaRPr lang="zh-CN" altLang="en-US" sz="2800" dirty="0">
                <a:solidFill>
                  <a:schemeClr val="bg1"/>
                </a:solidFill>
                <a:latin typeface="Arial"/>
                <a:ea typeface="华文新魏"/>
                <a:sym typeface="Arial"/>
              </a:endParaRPr>
            </a:p>
          </p:txBody>
        </p:sp>
      </p:grpSp>
    </p:spTree>
    <p:extLst>
      <p:ext uri="{BB962C8B-B14F-4D97-AF65-F5344CB8AC3E}">
        <p14:creationId xmlns:p14="http://schemas.microsoft.com/office/powerpoint/2010/main" val="227445684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108"/>
                                        </p:tgtEl>
                                        <p:attrNameLst>
                                          <p:attrName>style.visibility</p:attrName>
                                        </p:attrNameLst>
                                      </p:cBhvr>
                                      <p:to>
                                        <p:strVal val="visible"/>
                                      </p:to>
                                    </p:set>
                                    <p:animEffect transition="in" filter="fade">
                                      <p:cBhvr>
                                        <p:cTn id="20" dur="1000"/>
                                        <p:tgtEl>
                                          <p:spTgt spid="108"/>
                                        </p:tgtEl>
                                      </p:cBhvr>
                                    </p:animEffect>
                                    <p:anim calcmode="lin" valueType="num">
                                      <p:cBhvr>
                                        <p:cTn id="21" dur="1000" fill="hold"/>
                                        <p:tgtEl>
                                          <p:spTgt spid="108"/>
                                        </p:tgtEl>
                                        <p:attrNameLst>
                                          <p:attrName>ppt_x</p:attrName>
                                        </p:attrNameLst>
                                      </p:cBhvr>
                                      <p:tavLst>
                                        <p:tav tm="0">
                                          <p:val>
                                            <p:strVal val="#ppt_x"/>
                                          </p:val>
                                        </p:tav>
                                        <p:tav tm="100000">
                                          <p:val>
                                            <p:strVal val="#ppt_x"/>
                                          </p:val>
                                        </p:tav>
                                      </p:tavLst>
                                    </p:anim>
                                    <p:anim calcmode="lin" valueType="num">
                                      <p:cBhvr>
                                        <p:cTn id="22" dur="1000" fill="hold"/>
                                        <p:tgtEl>
                                          <p:spTgt spid="10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5"/>
                                        </p:tgtEl>
                                        <p:attrNameLst>
                                          <p:attrName>style.visibility</p:attrName>
                                        </p:attrNameLst>
                                      </p:cBhvr>
                                      <p:to>
                                        <p:strVal val="visible"/>
                                      </p:to>
                                    </p:set>
                                    <p:anim calcmode="lin" valueType="num">
                                      <p:cBhvr additive="base">
                                        <p:cTn id="32" dur="1000" fill="hold"/>
                                        <p:tgtEl>
                                          <p:spTgt spid="105"/>
                                        </p:tgtEl>
                                        <p:attrNameLst>
                                          <p:attrName>ppt_x</p:attrName>
                                        </p:attrNameLst>
                                      </p:cBhvr>
                                      <p:tavLst>
                                        <p:tav tm="0">
                                          <p:val>
                                            <p:strVal val="#ppt_x"/>
                                          </p:val>
                                        </p:tav>
                                        <p:tav tm="100000">
                                          <p:val>
                                            <p:strVal val="#ppt_x"/>
                                          </p:val>
                                        </p:tav>
                                      </p:tavLst>
                                    </p:anim>
                                    <p:anim calcmode="lin" valueType="num">
                                      <p:cBhvr additive="base">
                                        <p:cTn id="33" dur="1000" fill="hold"/>
                                        <p:tgtEl>
                                          <p:spTgt spid="10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14"/>
                                        </p:tgtEl>
                                        <p:attrNameLst>
                                          <p:attrName>style.visibility</p:attrName>
                                        </p:attrNameLst>
                                      </p:cBhvr>
                                      <p:to>
                                        <p:strVal val="visible"/>
                                      </p:to>
                                    </p:set>
                                    <p:anim calcmode="lin" valueType="num">
                                      <p:cBhvr additive="base">
                                        <p:cTn id="36" dur="1000" fill="hold"/>
                                        <p:tgtEl>
                                          <p:spTgt spid="114"/>
                                        </p:tgtEl>
                                        <p:attrNameLst>
                                          <p:attrName>ppt_x</p:attrName>
                                        </p:attrNameLst>
                                      </p:cBhvr>
                                      <p:tavLst>
                                        <p:tav tm="0">
                                          <p:val>
                                            <p:strVal val="#ppt_x"/>
                                          </p:val>
                                        </p:tav>
                                        <p:tav tm="100000">
                                          <p:val>
                                            <p:strVal val="#ppt_x"/>
                                          </p:val>
                                        </p:tav>
                                      </p:tavLst>
                                    </p:anim>
                                    <p:anim calcmode="lin" valueType="num">
                                      <p:cBhvr additive="base">
                                        <p:cTn id="37" dur="1000" fill="hold"/>
                                        <p:tgtEl>
                                          <p:spTgt spid="11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28"/>
                                        </p:tgtEl>
                                        <p:attrNameLst>
                                          <p:attrName>style.visibility</p:attrName>
                                        </p:attrNameLst>
                                      </p:cBhvr>
                                      <p:to>
                                        <p:strVal val="visible"/>
                                      </p:to>
                                    </p:set>
                                    <p:anim calcmode="lin" valueType="num">
                                      <p:cBhvr additive="base">
                                        <p:cTn id="40" dur="1000" fill="hold"/>
                                        <p:tgtEl>
                                          <p:spTgt spid="128"/>
                                        </p:tgtEl>
                                        <p:attrNameLst>
                                          <p:attrName>ppt_x</p:attrName>
                                        </p:attrNameLst>
                                      </p:cBhvr>
                                      <p:tavLst>
                                        <p:tav tm="0">
                                          <p:val>
                                            <p:strVal val="#ppt_x"/>
                                          </p:val>
                                        </p:tav>
                                        <p:tav tm="100000">
                                          <p:val>
                                            <p:strVal val="#ppt_x"/>
                                          </p:val>
                                        </p:tav>
                                      </p:tavLst>
                                    </p:anim>
                                    <p:anim calcmode="lin" valueType="num">
                                      <p:cBhvr additive="base">
                                        <p:cTn id="41" dur="1000" fill="hold"/>
                                        <p:tgtEl>
                                          <p:spTgt spid="12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21"/>
                                        </p:tgtEl>
                                        <p:attrNameLst>
                                          <p:attrName>style.visibility</p:attrName>
                                        </p:attrNameLst>
                                      </p:cBhvr>
                                      <p:to>
                                        <p:strVal val="visible"/>
                                      </p:to>
                                    </p:set>
                                    <p:anim calcmode="lin" valueType="num">
                                      <p:cBhvr additive="base">
                                        <p:cTn id="44" dur="1000" fill="hold"/>
                                        <p:tgtEl>
                                          <p:spTgt spid="121"/>
                                        </p:tgtEl>
                                        <p:attrNameLst>
                                          <p:attrName>ppt_x</p:attrName>
                                        </p:attrNameLst>
                                      </p:cBhvr>
                                      <p:tavLst>
                                        <p:tav tm="0">
                                          <p:val>
                                            <p:strVal val="#ppt_x"/>
                                          </p:val>
                                        </p:tav>
                                        <p:tav tm="100000">
                                          <p:val>
                                            <p:strVal val="#ppt_x"/>
                                          </p:val>
                                        </p:tav>
                                      </p:tavLst>
                                    </p:anim>
                                    <p:anim calcmode="lin" valueType="num">
                                      <p:cBhvr additive="base">
                                        <p:cTn id="45" dur="1000" fill="hold"/>
                                        <p:tgtEl>
                                          <p:spTgt spid="121"/>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35"/>
                                        </p:tgtEl>
                                        <p:attrNameLst>
                                          <p:attrName>style.visibility</p:attrName>
                                        </p:attrNameLst>
                                      </p:cBhvr>
                                      <p:to>
                                        <p:strVal val="visible"/>
                                      </p:to>
                                    </p:set>
                                    <p:anim calcmode="lin" valueType="num">
                                      <p:cBhvr additive="base">
                                        <p:cTn id="48" dur="1000" fill="hold"/>
                                        <p:tgtEl>
                                          <p:spTgt spid="135"/>
                                        </p:tgtEl>
                                        <p:attrNameLst>
                                          <p:attrName>ppt_x</p:attrName>
                                        </p:attrNameLst>
                                      </p:cBhvr>
                                      <p:tavLst>
                                        <p:tav tm="0">
                                          <p:val>
                                            <p:strVal val="#ppt_x"/>
                                          </p:val>
                                        </p:tav>
                                        <p:tav tm="100000">
                                          <p:val>
                                            <p:strVal val="#ppt_x"/>
                                          </p:val>
                                        </p:tav>
                                      </p:tavLst>
                                    </p:anim>
                                    <p:anim calcmode="lin" valueType="num">
                                      <p:cBhvr additive="base">
                                        <p:cTn id="49" dur="10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1000"/>
                                        <p:tgtEl>
                                          <p:spTgt spid="55"/>
                                        </p:tgtEl>
                                      </p:cBhvr>
                                    </p:animEffect>
                                    <p:anim calcmode="lin" valueType="num">
                                      <p:cBhvr>
                                        <p:cTn id="55" dur="1000" fill="hold"/>
                                        <p:tgtEl>
                                          <p:spTgt spid="55"/>
                                        </p:tgtEl>
                                        <p:attrNameLst>
                                          <p:attrName>ppt_x</p:attrName>
                                        </p:attrNameLst>
                                      </p:cBhvr>
                                      <p:tavLst>
                                        <p:tav tm="0">
                                          <p:val>
                                            <p:strVal val="#ppt_x"/>
                                          </p:val>
                                        </p:tav>
                                        <p:tav tm="100000">
                                          <p:val>
                                            <p:strVal val="#ppt_x"/>
                                          </p:val>
                                        </p:tav>
                                      </p:tavLst>
                                    </p:anim>
                                    <p:anim calcmode="lin" valueType="num">
                                      <p:cBhvr>
                                        <p:cTn id="5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1000"/>
                                        <p:tgtEl>
                                          <p:spTgt spid="54"/>
                                        </p:tgtEl>
                                      </p:cBhvr>
                                    </p:animEffect>
                                    <p:anim calcmode="lin" valueType="num">
                                      <p:cBhvr>
                                        <p:cTn id="62" dur="1000" fill="hold"/>
                                        <p:tgtEl>
                                          <p:spTgt spid="54"/>
                                        </p:tgtEl>
                                        <p:attrNameLst>
                                          <p:attrName>ppt_x</p:attrName>
                                        </p:attrNameLst>
                                      </p:cBhvr>
                                      <p:tavLst>
                                        <p:tav tm="0">
                                          <p:val>
                                            <p:strVal val="#ppt_x"/>
                                          </p:val>
                                        </p:tav>
                                        <p:tav tm="100000">
                                          <p:val>
                                            <p:strVal val="#ppt_x"/>
                                          </p:val>
                                        </p:tav>
                                      </p:tavLst>
                                    </p:anim>
                                    <p:anim calcmode="lin" valueType="num">
                                      <p:cBhvr>
                                        <p:cTn id="6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1000"/>
                                        <p:tgtEl>
                                          <p:spTgt spid="45"/>
                                        </p:tgtEl>
                                      </p:cBhvr>
                                    </p:animEffect>
                                    <p:anim calcmode="lin" valueType="num">
                                      <p:cBhvr>
                                        <p:cTn id="69" dur="1000" fill="hold"/>
                                        <p:tgtEl>
                                          <p:spTgt spid="45"/>
                                        </p:tgtEl>
                                        <p:attrNameLst>
                                          <p:attrName>ppt_x</p:attrName>
                                        </p:attrNameLst>
                                      </p:cBhvr>
                                      <p:tavLst>
                                        <p:tav tm="0">
                                          <p:val>
                                            <p:strVal val="#ppt_x"/>
                                          </p:val>
                                        </p:tav>
                                        <p:tav tm="100000">
                                          <p:val>
                                            <p:strVal val="#ppt_x"/>
                                          </p:val>
                                        </p:tav>
                                      </p:tavLst>
                                    </p:anim>
                                    <p:anim calcmode="lin" valueType="num">
                                      <p:cBhvr>
                                        <p:cTn id="7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1000"/>
                                        <p:tgtEl>
                                          <p:spTgt spid="56"/>
                                        </p:tgtEl>
                                      </p:cBhvr>
                                    </p:animEffect>
                                    <p:anim calcmode="lin" valueType="num">
                                      <p:cBhvr>
                                        <p:cTn id="76" dur="1000" fill="hold"/>
                                        <p:tgtEl>
                                          <p:spTgt spid="56"/>
                                        </p:tgtEl>
                                        <p:attrNameLst>
                                          <p:attrName>ppt_x</p:attrName>
                                        </p:attrNameLst>
                                      </p:cBhvr>
                                      <p:tavLst>
                                        <p:tav tm="0">
                                          <p:val>
                                            <p:strVal val="#ppt_x"/>
                                          </p:val>
                                        </p:tav>
                                        <p:tav tm="100000">
                                          <p:val>
                                            <p:strVal val="#ppt_x"/>
                                          </p:val>
                                        </p:tav>
                                      </p:tavLst>
                                    </p:anim>
                                    <p:anim calcmode="lin" valueType="num">
                                      <p:cBhvr>
                                        <p:cTn id="77"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1000"/>
                                        <p:tgtEl>
                                          <p:spTgt spid="57"/>
                                        </p:tgtEl>
                                      </p:cBhvr>
                                    </p:animEffect>
                                    <p:anim calcmode="lin" valueType="num">
                                      <p:cBhvr>
                                        <p:cTn id="83" dur="1000" fill="hold"/>
                                        <p:tgtEl>
                                          <p:spTgt spid="57"/>
                                        </p:tgtEl>
                                        <p:attrNameLst>
                                          <p:attrName>ppt_x</p:attrName>
                                        </p:attrNameLst>
                                      </p:cBhvr>
                                      <p:tavLst>
                                        <p:tav tm="0">
                                          <p:val>
                                            <p:strVal val="#ppt_x"/>
                                          </p:val>
                                        </p:tav>
                                        <p:tav tm="100000">
                                          <p:val>
                                            <p:strVal val="#ppt_x"/>
                                          </p:val>
                                        </p:tav>
                                      </p:tavLst>
                                    </p:anim>
                                    <p:anim calcmode="lin" valueType="num">
                                      <p:cBhvr>
                                        <p:cTn id="84"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45" grpId="0"/>
      <p:bldP spid="75" grpId="0"/>
      <p:bldP spid="54"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3A86B"/>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9A81FC-F0A1-4D31-964D-B7BADA28E089}"/>
              </a:ext>
            </a:extLst>
          </p:cNvPr>
          <p:cNvSpPr/>
          <p:nvPr/>
        </p:nvSpPr>
        <p:spPr>
          <a:xfrm>
            <a:off x="247650" y="274321"/>
            <a:ext cx="11696700" cy="6343650"/>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华文新魏"/>
              <a:sym typeface="Arial"/>
            </a:endParaRPr>
          </a:p>
        </p:txBody>
      </p:sp>
      <p:pic>
        <p:nvPicPr>
          <p:cNvPr id="20" name="图片 19">
            <a:extLst>
              <a:ext uri="{FF2B5EF4-FFF2-40B4-BE49-F238E27FC236}">
                <a16:creationId xmlns:a16="http://schemas.microsoft.com/office/drawing/2014/main" id="{6C9ACB1F-867D-48AA-83C2-91117BF477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60511" y="645660"/>
            <a:ext cx="3200349" cy="5938019"/>
          </a:xfrm>
          <a:prstGeom prst="rect">
            <a:avLst/>
          </a:prstGeom>
        </p:spPr>
      </p:pic>
      <p:pic>
        <p:nvPicPr>
          <p:cNvPr id="8" name="图片 7">
            <a:extLst>
              <a:ext uri="{FF2B5EF4-FFF2-40B4-BE49-F238E27FC236}">
                <a16:creationId xmlns:a16="http://schemas.microsoft.com/office/drawing/2014/main" id="{FEB76A78-FD39-40D3-90CF-00711A0160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5801"/>
          <a:stretch/>
        </p:blipFill>
        <p:spPr>
          <a:xfrm flipH="1">
            <a:off x="336439" y="375762"/>
            <a:ext cx="5136375" cy="6116477"/>
          </a:xfrm>
          <a:prstGeom prst="rect">
            <a:avLst/>
          </a:prstGeom>
        </p:spPr>
      </p:pic>
      <p:sp>
        <p:nvSpPr>
          <p:cNvPr id="22" name="矩形 21">
            <a:extLst>
              <a:ext uri="{FF2B5EF4-FFF2-40B4-BE49-F238E27FC236}">
                <a16:creationId xmlns:a16="http://schemas.microsoft.com/office/drawing/2014/main" id="{E8B1DBA9-3177-403E-88FB-14E546E6F556}"/>
              </a:ext>
            </a:extLst>
          </p:cNvPr>
          <p:cNvSpPr/>
          <p:nvPr/>
        </p:nvSpPr>
        <p:spPr>
          <a:xfrm>
            <a:off x="331140" y="365761"/>
            <a:ext cx="11529720" cy="6137910"/>
          </a:xfrm>
          <a:prstGeom prst="rect">
            <a:avLst/>
          </a:prstGeom>
          <a:noFill/>
          <a:ln w="19050">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nvGrpSpPr>
          <p:cNvPr id="18" name="组合 97">
            <a:extLst>
              <a:ext uri="{FF2B5EF4-FFF2-40B4-BE49-F238E27FC236}">
                <a16:creationId xmlns:a16="http://schemas.microsoft.com/office/drawing/2014/main" id="{C7358AC6-0724-4633-A427-054F68995B28}"/>
              </a:ext>
            </a:extLst>
          </p:cNvPr>
          <p:cNvGrpSpPr/>
          <p:nvPr/>
        </p:nvGrpSpPr>
        <p:grpSpPr>
          <a:xfrm>
            <a:off x="6697980" y="1184620"/>
            <a:ext cx="1924332" cy="1944010"/>
            <a:chOff x="1591650" y="2598537"/>
            <a:chExt cx="2514095" cy="2549675"/>
          </a:xfrm>
        </p:grpSpPr>
        <p:grpSp>
          <p:nvGrpSpPr>
            <p:cNvPr id="19" name="组合 98">
              <a:extLst>
                <a:ext uri="{FF2B5EF4-FFF2-40B4-BE49-F238E27FC236}">
                  <a16:creationId xmlns:a16="http://schemas.microsoft.com/office/drawing/2014/main" id="{DE5BE873-7539-430C-92A3-1AD05F169FF4}"/>
                </a:ext>
              </a:extLst>
            </p:cNvPr>
            <p:cNvGrpSpPr/>
            <p:nvPr/>
          </p:nvGrpSpPr>
          <p:grpSpPr>
            <a:xfrm rot="2627440">
              <a:off x="1591650" y="2598537"/>
              <a:ext cx="2514095" cy="2549675"/>
              <a:chOff x="3239704" y="1632557"/>
              <a:chExt cx="2635113" cy="2672405"/>
            </a:xfrm>
          </p:grpSpPr>
          <p:sp>
            <p:nvSpPr>
              <p:cNvPr id="23" name="矩形 101">
                <a:extLst>
                  <a:ext uri="{FF2B5EF4-FFF2-40B4-BE49-F238E27FC236}">
                    <a16:creationId xmlns:a16="http://schemas.microsoft.com/office/drawing/2014/main" id="{7AA3FC8B-A5B6-48AF-9EEB-7136044B5949}"/>
                  </a:ext>
                </a:extLst>
              </p:cNvPr>
              <p:cNvSpPr/>
              <p:nvPr/>
            </p:nvSpPr>
            <p:spPr>
              <a:xfrm>
                <a:off x="3239704" y="1632557"/>
                <a:ext cx="2635113" cy="2672405"/>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24" name="任意多边形: 形状 103">
                <a:extLst>
                  <a:ext uri="{FF2B5EF4-FFF2-40B4-BE49-F238E27FC236}">
                    <a16:creationId xmlns:a16="http://schemas.microsoft.com/office/drawing/2014/main" id="{F462E8FF-D42F-4FCC-B9CD-04FE7C9AB2EA}"/>
                  </a:ext>
                </a:extLst>
              </p:cNvPr>
              <p:cNvSpPr/>
              <p:nvPr/>
            </p:nvSpPr>
            <p:spPr>
              <a:xfrm>
                <a:off x="3337560" y="1771650"/>
                <a:ext cx="2411730" cy="2411730"/>
              </a:xfrm>
              <a:custGeom>
                <a:avLst/>
                <a:gdLst>
                  <a:gd name="connsiteX0" fmla="*/ 248368 w 2411730"/>
                  <a:gd name="connsiteY0" fmla="*/ 0 h 2411730"/>
                  <a:gd name="connsiteX1" fmla="*/ 327660 w 2411730"/>
                  <a:gd name="connsiteY1" fmla="*/ 0 h 2411730"/>
                  <a:gd name="connsiteX2" fmla="*/ 425236 w 2411730"/>
                  <a:gd name="connsiteY2" fmla="*/ 0 h 2411730"/>
                  <a:gd name="connsiteX3" fmla="*/ 2148840 w 2411730"/>
                  <a:gd name="connsiteY3" fmla="*/ 0 h 2411730"/>
                  <a:gd name="connsiteX4" fmla="*/ 2148840 w 2411730"/>
                  <a:gd name="connsiteY4" fmla="*/ 268605 h 2411730"/>
                  <a:gd name="connsiteX5" fmla="*/ 2411730 w 2411730"/>
                  <a:gd name="connsiteY5" fmla="*/ 268605 h 2411730"/>
                  <a:gd name="connsiteX6" fmla="*/ 2411730 w 2411730"/>
                  <a:gd name="connsiteY6" fmla="*/ 2120265 h 2411730"/>
                  <a:gd name="connsiteX7" fmla="*/ 2137410 w 2411730"/>
                  <a:gd name="connsiteY7" fmla="*/ 2120265 h 2411730"/>
                  <a:gd name="connsiteX8" fmla="*/ 2137410 w 2411730"/>
                  <a:gd name="connsiteY8" fmla="*/ 2411730 h 2411730"/>
                  <a:gd name="connsiteX9" fmla="*/ 425236 w 2411730"/>
                  <a:gd name="connsiteY9" fmla="*/ 2411730 h 2411730"/>
                  <a:gd name="connsiteX10" fmla="*/ 316230 w 2411730"/>
                  <a:gd name="connsiteY10" fmla="*/ 2411730 h 2411730"/>
                  <a:gd name="connsiteX11" fmla="*/ 248368 w 2411730"/>
                  <a:gd name="connsiteY11" fmla="*/ 2411730 h 2411730"/>
                  <a:gd name="connsiteX12" fmla="*/ 248368 w 2411730"/>
                  <a:gd name="connsiteY12" fmla="*/ 2108835 h 2411730"/>
                  <a:gd name="connsiteX13" fmla="*/ 0 w 2411730"/>
                  <a:gd name="connsiteY13" fmla="*/ 2108835 h 2411730"/>
                  <a:gd name="connsiteX14" fmla="*/ 0 w 2411730"/>
                  <a:gd name="connsiteY14" fmla="*/ 257175 h 2411730"/>
                  <a:gd name="connsiteX15" fmla="*/ 248368 w 2411730"/>
                  <a:gd name="connsiteY15" fmla="*/ 257175 h 241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11730" h="2411730">
                    <a:moveTo>
                      <a:pt x="248368" y="0"/>
                    </a:moveTo>
                    <a:lnTo>
                      <a:pt x="327660" y="0"/>
                    </a:lnTo>
                    <a:lnTo>
                      <a:pt x="425236" y="0"/>
                    </a:lnTo>
                    <a:lnTo>
                      <a:pt x="2148840" y="0"/>
                    </a:lnTo>
                    <a:lnTo>
                      <a:pt x="2148840" y="268605"/>
                    </a:lnTo>
                    <a:lnTo>
                      <a:pt x="2411730" y="268605"/>
                    </a:lnTo>
                    <a:lnTo>
                      <a:pt x="2411730" y="2120265"/>
                    </a:lnTo>
                    <a:lnTo>
                      <a:pt x="2137410" y="2120265"/>
                    </a:lnTo>
                    <a:lnTo>
                      <a:pt x="2137410" y="2411730"/>
                    </a:lnTo>
                    <a:lnTo>
                      <a:pt x="425236" y="2411730"/>
                    </a:lnTo>
                    <a:lnTo>
                      <a:pt x="316230" y="2411730"/>
                    </a:lnTo>
                    <a:lnTo>
                      <a:pt x="248368" y="2411730"/>
                    </a:lnTo>
                    <a:lnTo>
                      <a:pt x="248368" y="2108835"/>
                    </a:lnTo>
                    <a:lnTo>
                      <a:pt x="0" y="2108835"/>
                    </a:lnTo>
                    <a:lnTo>
                      <a:pt x="0" y="257175"/>
                    </a:lnTo>
                    <a:lnTo>
                      <a:pt x="248368" y="257175"/>
                    </a:lnTo>
                    <a:close/>
                  </a:path>
                </a:pathLst>
              </a:cu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25" name="矩形 104">
                <a:extLst>
                  <a:ext uri="{FF2B5EF4-FFF2-40B4-BE49-F238E27FC236}">
                    <a16:creationId xmlns:a16="http://schemas.microsoft.com/office/drawing/2014/main" id="{5067FE01-D033-469F-B422-D2E6043BFA63}"/>
                  </a:ext>
                </a:extLst>
              </p:cNvPr>
              <p:cNvSpPr/>
              <p:nvPr/>
            </p:nvSpPr>
            <p:spPr>
              <a:xfrm>
                <a:off x="5533290" y="1771650"/>
                <a:ext cx="216000" cy="216000"/>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26" name="矩形 105">
                <a:extLst>
                  <a:ext uri="{FF2B5EF4-FFF2-40B4-BE49-F238E27FC236}">
                    <a16:creationId xmlns:a16="http://schemas.microsoft.com/office/drawing/2014/main" id="{805627E4-5CB3-40D7-A0F1-B3E65A6EAEB1}"/>
                  </a:ext>
                </a:extLst>
              </p:cNvPr>
              <p:cNvSpPr/>
              <p:nvPr/>
            </p:nvSpPr>
            <p:spPr>
              <a:xfrm>
                <a:off x="5533290" y="3967380"/>
                <a:ext cx="216000" cy="216000"/>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27" name="矩形 106">
                <a:extLst>
                  <a:ext uri="{FF2B5EF4-FFF2-40B4-BE49-F238E27FC236}">
                    <a16:creationId xmlns:a16="http://schemas.microsoft.com/office/drawing/2014/main" id="{99DB2AD4-76D6-4FE3-A29B-72895DE9BD8E}"/>
                  </a:ext>
                </a:extLst>
              </p:cNvPr>
              <p:cNvSpPr/>
              <p:nvPr/>
            </p:nvSpPr>
            <p:spPr>
              <a:xfrm>
                <a:off x="3322816" y="1771650"/>
                <a:ext cx="216000" cy="216000"/>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28" name="矩形 116">
                <a:extLst>
                  <a:ext uri="{FF2B5EF4-FFF2-40B4-BE49-F238E27FC236}">
                    <a16:creationId xmlns:a16="http://schemas.microsoft.com/office/drawing/2014/main" id="{94699D31-ADEE-4628-B051-130FD572F52D}"/>
                  </a:ext>
                </a:extLst>
              </p:cNvPr>
              <p:cNvSpPr/>
              <p:nvPr/>
            </p:nvSpPr>
            <p:spPr>
              <a:xfrm>
                <a:off x="3322816" y="3967380"/>
                <a:ext cx="216000" cy="216000"/>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29" name="矩形 117">
                <a:extLst>
                  <a:ext uri="{FF2B5EF4-FFF2-40B4-BE49-F238E27FC236}">
                    <a16:creationId xmlns:a16="http://schemas.microsoft.com/office/drawing/2014/main" id="{B0F63A75-C1E9-4E2F-B041-ED7DC46A6472}"/>
                  </a:ext>
                </a:extLst>
              </p:cNvPr>
              <p:cNvSpPr/>
              <p:nvPr/>
            </p:nvSpPr>
            <p:spPr>
              <a:xfrm>
                <a:off x="3762796" y="2136297"/>
                <a:ext cx="1658868" cy="1642684"/>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华文新魏"/>
                  <a:sym typeface="Arial"/>
                </a:endParaRPr>
              </a:p>
            </p:txBody>
          </p:sp>
        </p:grpSp>
        <p:sp>
          <p:nvSpPr>
            <p:cNvPr id="21" name="文本框 99">
              <a:extLst>
                <a:ext uri="{FF2B5EF4-FFF2-40B4-BE49-F238E27FC236}">
                  <a16:creationId xmlns:a16="http://schemas.microsoft.com/office/drawing/2014/main" id="{C7A55A73-A4C6-40FB-BC52-44536DD0F1A1}"/>
                </a:ext>
              </a:extLst>
            </p:cNvPr>
            <p:cNvSpPr txBox="1"/>
            <p:nvPr/>
          </p:nvSpPr>
          <p:spPr>
            <a:xfrm>
              <a:off x="2484341" y="3262786"/>
              <a:ext cx="900513" cy="1210998"/>
            </a:xfrm>
            <a:prstGeom prst="rect">
              <a:avLst/>
            </a:prstGeom>
            <a:noFill/>
            <a:ln>
              <a:noFill/>
            </a:ln>
          </p:spPr>
          <p:txBody>
            <a:bodyPr wrap="square" rtlCol="0">
              <a:spAutoFit/>
            </a:bodyPr>
            <a:lstStyle/>
            <a:p>
              <a:r>
                <a:rPr lang="en-US" altLang="zh-CN" sz="5400" dirty="0">
                  <a:solidFill>
                    <a:schemeClr val="bg1"/>
                  </a:solidFill>
                  <a:latin typeface="Arial"/>
                  <a:ea typeface="华文新魏"/>
                  <a:sym typeface="Arial"/>
                </a:rPr>
                <a:t>II</a:t>
              </a:r>
              <a:endParaRPr lang="zh-CN" altLang="en-US" sz="5400" dirty="0">
                <a:solidFill>
                  <a:schemeClr val="bg1"/>
                </a:solidFill>
                <a:latin typeface="Arial"/>
                <a:ea typeface="华文新魏"/>
                <a:sym typeface="Arial"/>
              </a:endParaRPr>
            </a:p>
          </p:txBody>
        </p:sp>
      </p:grpSp>
      <p:sp>
        <p:nvSpPr>
          <p:cNvPr id="30" name="矩形 96">
            <a:extLst>
              <a:ext uri="{FF2B5EF4-FFF2-40B4-BE49-F238E27FC236}">
                <a16:creationId xmlns:a16="http://schemas.microsoft.com/office/drawing/2014/main" id="{2177EDDA-73A0-449B-9A02-6F54DB6315CF}"/>
              </a:ext>
            </a:extLst>
          </p:cNvPr>
          <p:cNvSpPr/>
          <p:nvPr/>
        </p:nvSpPr>
        <p:spPr>
          <a:xfrm rot="16200000">
            <a:off x="7345625" y="1048031"/>
            <a:ext cx="677108" cy="6331399"/>
          </a:xfrm>
          <a:prstGeom prst="rect">
            <a:avLst/>
          </a:prstGeom>
          <a:noFill/>
        </p:spPr>
        <p:txBody>
          <a:bodyPr vert="eaVert" wrap="square" rtlCol="0">
            <a:spAutoFit/>
          </a:bodyPr>
          <a:lstStyle/>
          <a:p>
            <a:pPr algn="ctr"/>
            <a:r>
              <a:rPr lang="en-US" altLang="zh-CN" sz="3200" b="1" dirty="0">
                <a:solidFill>
                  <a:schemeClr val="tx1">
                    <a:lumMod val="95000"/>
                    <a:lumOff val="5000"/>
                  </a:schemeClr>
                </a:solidFill>
                <a:latin typeface="Times New Roman" panose="02020603050405020304" pitchFamily="18" charset="0"/>
                <a:ea typeface="华文新魏"/>
                <a:cs typeface="Times New Roman" panose="02020603050405020304" pitchFamily="18" charset="0"/>
                <a:sym typeface="Arial"/>
              </a:rPr>
              <a:t>SUY NGẪM VÀ PHẢN HỒI</a:t>
            </a:r>
            <a:endParaRPr lang="zh-CN" altLang="en-US" sz="3200" b="1" dirty="0">
              <a:solidFill>
                <a:schemeClr val="tx1">
                  <a:lumMod val="95000"/>
                  <a:lumOff val="5000"/>
                </a:schemeClr>
              </a:solidFill>
              <a:latin typeface="Times New Roman" panose="02020603050405020304" pitchFamily="18" charset="0"/>
              <a:ea typeface="华文新魏"/>
              <a:cs typeface="Times New Roman" panose="02020603050405020304" pitchFamily="18" charset="0"/>
              <a:sym typeface="Arial"/>
            </a:endParaRPr>
          </a:p>
        </p:txBody>
      </p:sp>
    </p:spTree>
    <p:extLst>
      <p:ext uri="{BB962C8B-B14F-4D97-AF65-F5344CB8AC3E}">
        <p14:creationId xmlns:p14="http://schemas.microsoft.com/office/powerpoint/2010/main" val="104310470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3A86B"/>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9A81FC-F0A1-4D31-964D-B7BADA28E089}"/>
              </a:ext>
            </a:extLst>
          </p:cNvPr>
          <p:cNvSpPr/>
          <p:nvPr/>
        </p:nvSpPr>
        <p:spPr>
          <a:xfrm>
            <a:off x="247650" y="274321"/>
            <a:ext cx="11696700" cy="6343650"/>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华文新魏"/>
              <a:cs typeface="+mn-cs"/>
              <a:sym typeface="Arial"/>
            </a:endParaRPr>
          </a:p>
        </p:txBody>
      </p:sp>
      <p:pic>
        <p:nvPicPr>
          <p:cNvPr id="5" name="图片 4">
            <a:extLst>
              <a:ext uri="{FF2B5EF4-FFF2-40B4-BE49-F238E27FC236}">
                <a16:creationId xmlns:a16="http://schemas.microsoft.com/office/drawing/2014/main" id="{78C872F1-F290-4512-A330-E1C8AA8CBB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31140" y="354329"/>
            <a:ext cx="4180410" cy="6137910"/>
          </a:xfrm>
          <a:prstGeom prst="rect">
            <a:avLst/>
          </a:prstGeom>
        </p:spPr>
      </p:pic>
      <p:sp>
        <p:nvSpPr>
          <p:cNvPr id="22" name="矩形 21">
            <a:extLst>
              <a:ext uri="{FF2B5EF4-FFF2-40B4-BE49-F238E27FC236}">
                <a16:creationId xmlns:a16="http://schemas.microsoft.com/office/drawing/2014/main" id="{E8B1DBA9-3177-403E-88FB-14E546E6F556}"/>
              </a:ext>
            </a:extLst>
          </p:cNvPr>
          <p:cNvSpPr/>
          <p:nvPr/>
        </p:nvSpPr>
        <p:spPr>
          <a:xfrm>
            <a:off x="331140" y="365761"/>
            <a:ext cx="11529720" cy="6137910"/>
          </a:xfrm>
          <a:prstGeom prst="rect">
            <a:avLst/>
          </a:prstGeom>
          <a:noFill/>
          <a:ln w="19050">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华文新魏"/>
              <a:cs typeface="+mn-cs"/>
              <a:sym typeface="Arial"/>
            </a:endParaRPr>
          </a:p>
        </p:txBody>
      </p:sp>
      <p:graphicFrame>
        <p:nvGraphicFramePr>
          <p:cNvPr id="2" name="Table 1">
            <a:extLst>
              <a:ext uri="{FF2B5EF4-FFF2-40B4-BE49-F238E27FC236}">
                <a16:creationId xmlns:a16="http://schemas.microsoft.com/office/drawing/2014/main" id="{15045BB0-7821-4223-A97E-4EADE19C5DF0}"/>
              </a:ext>
            </a:extLst>
          </p:cNvPr>
          <p:cNvGraphicFramePr>
            <a:graphicFrameLocks noGrp="1"/>
          </p:cNvGraphicFramePr>
          <p:nvPr/>
        </p:nvGraphicFramePr>
        <p:xfrm>
          <a:off x="4511550" y="719666"/>
          <a:ext cx="7009890" cy="5484073"/>
        </p:xfrm>
        <a:graphic>
          <a:graphicData uri="http://schemas.openxmlformats.org/drawingml/2006/table">
            <a:tbl>
              <a:tblPr firstRow="1" bandRow="1">
                <a:tableStyleId>{5C22544A-7EE6-4342-B048-85BDC9FD1C3A}</a:tableStyleId>
              </a:tblPr>
              <a:tblGrid>
                <a:gridCol w="3504945">
                  <a:extLst>
                    <a:ext uri="{9D8B030D-6E8A-4147-A177-3AD203B41FA5}">
                      <a16:colId xmlns:a16="http://schemas.microsoft.com/office/drawing/2014/main" val="4362299"/>
                    </a:ext>
                  </a:extLst>
                </a:gridCol>
                <a:gridCol w="3504945">
                  <a:extLst>
                    <a:ext uri="{9D8B030D-6E8A-4147-A177-3AD203B41FA5}">
                      <a16:colId xmlns:a16="http://schemas.microsoft.com/office/drawing/2014/main" val="3277718368"/>
                    </a:ext>
                  </a:extLst>
                </a:gridCol>
              </a:tblGrid>
              <a:tr h="1334559">
                <a:tc>
                  <a:txBody>
                    <a:bodyPr/>
                    <a:lstStyle/>
                    <a:p>
                      <a:pPr algn="ctr"/>
                      <a:r>
                        <a:rPr lang="en-US" sz="3600" dirty="0" err="1">
                          <a:solidFill>
                            <a:schemeClr val="bg1"/>
                          </a:solidFill>
                          <a:latin typeface="Times New Roman" panose="02020603050405020304" pitchFamily="18" charset="0"/>
                          <a:cs typeface="Times New Roman" panose="02020603050405020304" pitchFamily="18" charset="0"/>
                        </a:rPr>
                        <a:t>Các</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sự</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kiện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chính</a:t>
                      </a:r>
                      <a:endParaRPr lang="en-US" sz="3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3600" dirty="0" err="1">
                          <a:solidFill>
                            <a:schemeClr val="bg1"/>
                          </a:solidFill>
                          <a:latin typeface="Times New Roman" panose="02020603050405020304" pitchFamily="18" charset="0"/>
                          <a:cs typeface="Times New Roman" panose="02020603050405020304" pitchFamily="18" charset="0"/>
                        </a:rPr>
                        <a:t>Nhân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vật</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gắn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liền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với</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sự</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kiện</a:t>
                      </a:r>
                      <a:endParaRPr lang="en-US" sz="36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94411614"/>
                  </a:ext>
                </a:extLst>
              </a:tr>
              <a:tr h="1334559">
                <a:tc>
                  <a:txBody>
                    <a:bodyPr/>
                    <a:lstStyle/>
                    <a:p>
                      <a:endParaRPr lang="en-US" dirty="0">
                        <a:solidFill>
                          <a:schemeClr val="accent6">
                            <a:lumMod val="50000"/>
                          </a:schemeClr>
                        </a:solidFill>
                      </a:endParaRPr>
                    </a:p>
                  </a:txBody>
                  <a:tcPr/>
                </a:tc>
                <a:tc>
                  <a:txBody>
                    <a:bodyPr/>
                    <a:lstStyle/>
                    <a:p>
                      <a:endParaRPr lang="en-US" dirty="0">
                        <a:solidFill>
                          <a:schemeClr val="accent6">
                            <a:lumMod val="50000"/>
                          </a:schemeClr>
                        </a:solidFill>
                      </a:endParaRPr>
                    </a:p>
                  </a:txBody>
                  <a:tcPr/>
                </a:tc>
                <a:extLst>
                  <a:ext uri="{0D108BD9-81ED-4DB2-BD59-A6C34878D82A}">
                    <a16:rowId xmlns:a16="http://schemas.microsoft.com/office/drawing/2014/main" val="232669361"/>
                  </a:ext>
                </a:extLst>
              </a:tr>
              <a:tr h="1480396">
                <a:tc gridSpan="2">
                  <a:txBody>
                    <a:bodyPr/>
                    <a:lstStyle/>
                    <a:p>
                      <a:r>
                        <a:rPr lang="en-US" sz="2800" b="1" u="sng" dirty="0" err="1">
                          <a:solidFill>
                            <a:schemeClr val="accent6">
                              <a:lumMod val="50000"/>
                            </a:schemeClr>
                          </a:solidFill>
                          <a:latin typeface="Times New Roman" panose="02020603050405020304" pitchFamily="18" charset="0"/>
                          <a:cs typeface="Times New Roman" panose="02020603050405020304" pitchFamily="18" charset="0"/>
                        </a:rPr>
                        <a:t>Bố</a:t>
                      </a:r>
                      <a:r>
                        <a:rPr lang="en-US" sz="28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u="sng" dirty="0" err="1">
                          <a:solidFill>
                            <a:schemeClr val="accent6">
                              <a:lumMod val="50000"/>
                            </a:schemeClr>
                          </a:solidFill>
                          <a:latin typeface="Times New Roman" panose="02020603050405020304" pitchFamily="18" charset="0"/>
                          <a:cs typeface="Times New Roman" panose="02020603050405020304" pitchFamily="18" charset="0"/>
                        </a:rPr>
                        <a:t>cục</a:t>
                      </a:r>
                      <a:r>
                        <a:rPr lang="en-US" sz="28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u="sng"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8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u="sng"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28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u="sng" dirty="0" err="1">
                          <a:solidFill>
                            <a:schemeClr val="accent6">
                              <a:lumMod val="50000"/>
                            </a:schemeClr>
                          </a:solidFill>
                          <a:latin typeface="Times New Roman" panose="02020603050405020304" pitchFamily="18" charset="0"/>
                          <a:cs typeface="Times New Roman" panose="02020603050405020304" pitchFamily="18" charset="0"/>
                        </a:rPr>
                        <a:t>bản</a:t>
                      </a:r>
                      <a:endParaRPr lang="en-US" sz="2800" b="1" u="sng" dirty="0">
                        <a:solidFill>
                          <a:schemeClr val="accent6">
                            <a:lumMod val="50000"/>
                          </a:schemeClr>
                        </a:solidFill>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3547554364"/>
                  </a:ext>
                </a:extLst>
              </a:tr>
              <a:tr h="1334559">
                <a:tc gridSpan="2">
                  <a:txBody>
                    <a:bodyPr/>
                    <a:lstStyle/>
                    <a:p>
                      <a:r>
                        <a:rPr lang="en-US" sz="2800" b="1" u="sng" kern="1200" dirty="0" err="1">
                          <a:solidFill>
                            <a:schemeClr val="accent6">
                              <a:lumMod val="50000"/>
                            </a:schemeClr>
                          </a:solidFill>
                          <a:effectLst/>
                          <a:latin typeface="Times New Roman" panose="02020603050405020304" pitchFamily="18" charset="0"/>
                          <a:ea typeface="+mn-ea"/>
                          <a:cs typeface="Times New Roman" panose="02020603050405020304" pitchFamily="18" charset="0"/>
                        </a:rPr>
                        <a:t>Nội</a:t>
                      </a:r>
                      <a:r>
                        <a:rPr lang="en-US" sz="2800" b="1" u="sng" kern="1200" dirty="0">
                          <a:solidFill>
                            <a:schemeClr val="accent6">
                              <a:lumMod val="50000"/>
                            </a:schemeClr>
                          </a:solidFill>
                          <a:effectLst/>
                          <a:latin typeface="Times New Roman" panose="02020603050405020304" pitchFamily="18" charset="0"/>
                          <a:ea typeface="+mn-ea"/>
                          <a:cs typeface="Times New Roman" panose="02020603050405020304" pitchFamily="18" charset="0"/>
                        </a:rPr>
                        <a:t> dung bao </a:t>
                      </a:r>
                      <a:r>
                        <a:rPr lang="en-US" sz="2800" b="1" u="sng" kern="1200" dirty="0" err="1">
                          <a:solidFill>
                            <a:schemeClr val="accent6">
                              <a:lumMod val="50000"/>
                            </a:schemeClr>
                          </a:solidFill>
                          <a:effectLst/>
                          <a:latin typeface="Times New Roman" panose="02020603050405020304" pitchFamily="18" charset="0"/>
                          <a:ea typeface="+mn-ea"/>
                          <a:cs typeface="Times New Roman" panose="02020603050405020304" pitchFamily="18" charset="0"/>
                        </a:rPr>
                        <a:t>quát</a:t>
                      </a:r>
                      <a:r>
                        <a:rPr lang="en-US" sz="2800" b="1" u="sng" kern="1200" dirty="0">
                          <a:solidFill>
                            <a:schemeClr val="accent6">
                              <a:lumMod val="50000"/>
                            </a:schemeClr>
                          </a:solidFill>
                          <a:effectLst/>
                          <a:latin typeface="Times New Roman" panose="02020603050405020304" pitchFamily="18" charset="0"/>
                          <a:ea typeface="+mn-ea"/>
                          <a:cs typeface="Times New Roman" panose="02020603050405020304" pitchFamily="18" charset="0"/>
                        </a:rPr>
                        <a:t> </a:t>
                      </a:r>
                      <a:r>
                        <a:rPr lang="en-US" sz="2800" b="1" u="sng" kern="1200" dirty="0" err="1">
                          <a:solidFill>
                            <a:schemeClr val="accent6">
                              <a:lumMod val="50000"/>
                            </a:schemeClr>
                          </a:solidFill>
                          <a:effectLst/>
                          <a:latin typeface="Times New Roman" panose="02020603050405020304" pitchFamily="18" charset="0"/>
                          <a:ea typeface="+mn-ea"/>
                          <a:cs typeface="Times New Roman" panose="02020603050405020304" pitchFamily="18" charset="0"/>
                        </a:rPr>
                        <a:t>của</a:t>
                      </a:r>
                      <a:r>
                        <a:rPr lang="en-US" sz="2800" b="1" u="sng" kern="1200" dirty="0">
                          <a:solidFill>
                            <a:schemeClr val="accent6">
                              <a:lumMod val="50000"/>
                            </a:schemeClr>
                          </a:solidFill>
                          <a:effectLst/>
                          <a:latin typeface="Times New Roman" panose="02020603050405020304" pitchFamily="18" charset="0"/>
                          <a:ea typeface="+mn-ea"/>
                          <a:cs typeface="Times New Roman" panose="02020603050405020304" pitchFamily="18" charset="0"/>
                        </a:rPr>
                        <a:t> </a:t>
                      </a:r>
                      <a:r>
                        <a:rPr lang="en-US" sz="2800" b="1" u="sng" kern="1200" dirty="0" err="1">
                          <a:solidFill>
                            <a:schemeClr val="accent6">
                              <a:lumMod val="50000"/>
                            </a:schemeClr>
                          </a:solidFill>
                          <a:effectLst/>
                          <a:latin typeface="Times New Roman" panose="02020603050405020304" pitchFamily="18" charset="0"/>
                          <a:ea typeface="+mn-ea"/>
                          <a:cs typeface="Times New Roman" panose="02020603050405020304" pitchFamily="18" charset="0"/>
                        </a:rPr>
                        <a:t>văn</a:t>
                      </a:r>
                      <a:r>
                        <a:rPr lang="en-US" sz="2800" b="1" u="sng" kern="1200" dirty="0">
                          <a:solidFill>
                            <a:schemeClr val="accent6">
                              <a:lumMod val="50000"/>
                            </a:schemeClr>
                          </a:solidFill>
                          <a:effectLst/>
                          <a:latin typeface="Times New Roman" panose="02020603050405020304" pitchFamily="18" charset="0"/>
                          <a:ea typeface="+mn-ea"/>
                          <a:cs typeface="Times New Roman" panose="02020603050405020304" pitchFamily="18" charset="0"/>
                        </a:rPr>
                        <a:t> </a:t>
                      </a:r>
                      <a:r>
                        <a:rPr lang="en-US" sz="2800" b="1" u="sng" kern="1200" dirty="0" err="1">
                          <a:solidFill>
                            <a:schemeClr val="accent6">
                              <a:lumMod val="50000"/>
                            </a:schemeClr>
                          </a:solidFill>
                          <a:effectLst/>
                          <a:latin typeface="Times New Roman" panose="02020603050405020304" pitchFamily="18" charset="0"/>
                          <a:ea typeface="+mn-ea"/>
                          <a:cs typeface="Times New Roman" panose="02020603050405020304" pitchFamily="18" charset="0"/>
                        </a:rPr>
                        <a:t>bản</a:t>
                      </a:r>
                      <a:endParaRPr lang="en-US" b="1" dirty="0">
                        <a:solidFill>
                          <a:schemeClr val="accent6">
                            <a:lumMod val="50000"/>
                          </a:schemeClr>
                        </a:solidFill>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1142042824"/>
                  </a:ext>
                </a:extLst>
              </a:tr>
            </a:tbl>
          </a:graphicData>
        </a:graphic>
      </p:graphicFrame>
      <p:sp>
        <p:nvSpPr>
          <p:cNvPr id="3" name="Rectangle 2">
            <a:extLst>
              <a:ext uri="{FF2B5EF4-FFF2-40B4-BE49-F238E27FC236}">
                <a16:creationId xmlns:a16="http://schemas.microsoft.com/office/drawing/2014/main" id="{A7428779-66A0-4B6A-8F1B-86CA642323B1}"/>
              </a:ext>
            </a:extLst>
          </p:cNvPr>
          <p:cNvSpPr/>
          <p:nvPr/>
        </p:nvSpPr>
        <p:spPr>
          <a:xfrm>
            <a:off x="1914990" y="409161"/>
            <a:ext cx="2884123" cy="490199"/>
          </a:xfrm>
          <a:prstGeom prst="rect">
            <a:avLst/>
          </a:prstGeom>
        </p:spPr>
        <p:txBody>
          <a:bodyPr wrap="none">
            <a:spAutoFit/>
          </a:bodyPr>
          <a:lstStyle/>
          <a:p>
            <a:pPr marL="228600" marR="0" lvl="0" indent="0" algn="l"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5" name="PA_图片 13">
            <a:extLst>
              <a:ext uri="{FF2B5EF4-FFF2-40B4-BE49-F238E27FC236}">
                <a16:creationId xmlns:a16="http://schemas.microsoft.com/office/drawing/2014/main" id="{92A33A6E-0E00-4CA1-95E1-CA029A03AA31}"/>
              </a:ext>
            </a:extLst>
          </p:cNvPr>
          <p:cNvSpPr/>
          <p:nvPr>
            <p:custDataLst>
              <p:tags r:id="rId1"/>
            </p:custDataLst>
          </p:nvPr>
        </p:nvSpPr>
        <p:spPr>
          <a:xfrm>
            <a:off x="9619846" y="1432737"/>
            <a:ext cx="2241016" cy="4461579"/>
          </a:xfrm>
          <a:custGeom>
            <a:avLst/>
            <a:gdLst/>
            <a:ahLst/>
            <a:cxnLst/>
            <a:rect l="0" t="0" r="0" b="0"/>
            <a:pathLst>
              <a:path w="2241016" h="4461579">
                <a:moveTo>
                  <a:pt x="0" y="0"/>
                </a:moveTo>
                <a:lnTo>
                  <a:pt x="2241015" y="0"/>
                </a:lnTo>
                <a:lnTo>
                  <a:pt x="2241015" y="4461578"/>
                </a:lnTo>
                <a:lnTo>
                  <a:pt x="0" y="4461578"/>
                </a:lnTo>
                <a:close/>
              </a:path>
            </a:pathLst>
          </a:custGeom>
          <a:blipFill dpi="0" rotWithShape="1">
            <a:blip r:embed="rId5">
              <a:alphaModFix amt="14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华文新魏"/>
              <a:cs typeface="+mn-cs"/>
              <a:sym typeface="Arial"/>
            </a:endParaRPr>
          </a:p>
        </p:txBody>
      </p:sp>
    </p:spTree>
    <p:extLst>
      <p:ext uri="{BB962C8B-B14F-4D97-AF65-F5344CB8AC3E}">
        <p14:creationId xmlns:p14="http://schemas.microsoft.com/office/powerpoint/2010/main" val="13418657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3A86B"/>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9A81FC-F0A1-4D31-964D-B7BADA28E089}"/>
              </a:ext>
            </a:extLst>
          </p:cNvPr>
          <p:cNvSpPr/>
          <p:nvPr/>
        </p:nvSpPr>
        <p:spPr>
          <a:xfrm>
            <a:off x="247650" y="274321"/>
            <a:ext cx="11696700" cy="6343650"/>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华文新魏"/>
              <a:cs typeface="+mn-cs"/>
              <a:sym typeface="Arial"/>
            </a:endParaRPr>
          </a:p>
        </p:txBody>
      </p:sp>
      <p:grpSp>
        <p:nvGrpSpPr>
          <p:cNvPr id="17" name="组合 16">
            <a:extLst>
              <a:ext uri="{FF2B5EF4-FFF2-40B4-BE49-F238E27FC236}">
                <a16:creationId xmlns:a16="http://schemas.microsoft.com/office/drawing/2014/main" id="{6BE7F351-0DCC-4F35-991D-7A7F1CB34D8C}"/>
              </a:ext>
            </a:extLst>
          </p:cNvPr>
          <p:cNvGrpSpPr/>
          <p:nvPr/>
        </p:nvGrpSpPr>
        <p:grpSpPr>
          <a:xfrm>
            <a:off x="610588" y="1660964"/>
            <a:ext cx="7372910" cy="4551376"/>
            <a:chOff x="-533135" y="1213164"/>
            <a:chExt cx="7372910" cy="4551376"/>
          </a:xfrm>
        </p:grpSpPr>
        <p:sp>
          <p:nvSpPr>
            <p:cNvPr id="5" name="矩形 4">
              <a:extLst>
                <a:ext uri="{FF2B5EF4-FFF2-40B4-BE49-F238E27FC236}">
                  <a16:creationId xmlns:a16="http://schemas.microsoft.com/office/drawing/2014/main" id="{C5097AFD-4C92-401F-9EEF-1E3DA538B0B5}"/>
                </a:ext>
              </a:extLst>
            </p:cNvPr>
            <p:cNvSpPr/>
            <p:nvPr/>
          </p:nvSpPr>
          <p:spPr>
            <a:xfrm>
              <a:off x="-533135" y="1213164"/>
              <a:ext cx="7372910" cy="4551376"/>
            </a:xfrm>
            <a:prstGeom prst="rect">
              <a:avLst/>
            </a:prstGeom>
            <a:solidFill>
              <a:srgbClr val="F9F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华文新魏"/>
                <a:cs typeface="+mn-cs"/>
                <a:sym typeface="Arial"/>
              </a:endParaRPr>
            </a:p>
          </p:txBody>
        </p:sp>
        <p:sp>
          <p:nvSpPr>
            <p:cNvPr id="21" name="矩形 20">
              <a:extLst>
                <a:ext uri="{FF2B5EF4-FFF2-40B4-BE49-F238E27FC236}">
                  <a16:creationId xmlns:a16="http://schemas.microsoft.com/office/drawing/2014/main" id="{FDCF935F-1154-41AE-A8B6-08E90461A688}"/>
                </a:ext>
              </a:extLst>
            </p:cNvPr>
            <p:cNvSpPr/>
            <p:nvPr/>
          </p:nvSpPr>
          <p:spPr>
            <a:xfrm>
              <a:off x="-449647" y="1304604"/>
              <a:ext cx="7186931" cy="4376446"/>
            </a:xfrm>
            <a:prstGeom prst="rect">
              <a:avLst/>
            </a:prstGeom>
            <a:no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华文新魏"/>
                <a:cs typeface="+mn-cs"/>
                <a:sym typeface="Arial"/>
              </a:endParaRPr>
            </a:p>
          </p:txBody>
        </p:sp>
      </p:grpSp>
      <p:pic>
        <p:nvPicPr>
          <p:cNvPr id="20" name="图片 19">
            <a:extLst>
              <a:ext uri="{FF2B5EF4-FFF2-40B4-BE49-F238E27FC236}">
                <a16:creationId xmlns:a16="http://schemas.microsoft.com/office/drawing/2014/main" id="{6C9ACB1F-867D-48AA-83C2-91117BF477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60511" y="645660"/>
            <a:ext cx="3200349" cy="5938019"/>
          </a:xfrm>
          <a:prstGeom prst="rect">
            <a:avLst/>
          </a:prstGeom>
        </p:spPr>
      </p:pic>
      <p:pic>
        <p:nvPicPr>
          <p:cNvPr id="9" name="图片 8">
            <a:extLst>
              <a:ext uri="{FF2B5EF4-FFF2-40B4-BE49-F238E27FC236}">
                <a16:creationId xmlns:a16="http://schemas.microsoft.com/office/drawing/2014/main" id="{33FDB853-EBC9-47CE-85F2-5724E8B6FB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0175" y="365761"/>
            <a:ext cx="4330686" cy="6126478"/>
          </a:xfrm>
          <a:prstGeom prst="rect">
            <a:avLst/>
          </a:prstGeom>
        </p:spPr>
      </p:pic>
      <p:sp>
        <p:nvSpPr>
          <p:cNvPr id="22" name="矩形 21">
            <a:extLst>
              <a:ext uri="{FF2B5EF4-FFF2-40B4-BE49-F238E27FC236}">
                <a16:creationId xmlns:a16="http://schemas.microsoft.com/office/drawing/2014/main" id="{E8B1DBA9-3177-403E-88FB-14E546E6F556}"/>
              </a:ext>
            </a:extLst>
          </p:cNvPr>
          <p:cNvSpPr/>
          <p:nvPr/>
        </p:nvSpPr>
        <p:spPr>
          <a:xfrm>
            <a:off x="331140" y="365761"/>
            <a:ext cx="11529720" cy="6137910"/>
          </a:xfrm>
          <a:prstGeom prst="rect">
            <a:avLst/>
          </a:prstGeom>
          <a:noFill/>
          <a:ln w="19050">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华文新魏"/>
              <a:cs typeface="+mn-cs"/>
              <a:sym typeface="Arial"/>
            </a:endParaRPr>
          </a:p>
        </p:txBody>
      </p:sp>
      <p:graphicFrame>
        <p:nvGraphicFramePr>
          <p:cNvPr id="10" name="Table 9">
            <a:extLst>
              <a:ext uri="{FF2B5EF4-FFF2-40B4-BE49-F238E27FC236}">
                <a16:creationId xmlns:a16="http://schemas.microsoft.com/office/drawing/2014/main" id="{6916255F-ACBD-488D-8065-8713D73686CC}"/>
              </a:ext>
            </a:extLst>
          </p:cNvPr>
          <p:cNvGraphicFramePr>
            <a:graphicFrameLocks noGrp="1"/>
          </p:cNvGraphicFramePr>
          <p:nvPr/>
        </p:nvGraphicFramePr>
        <p:xfrm>
          <a:off x="855136" y="1752404"/>
          <a:ext cx="7025871" cy="4214055"/>
        </p:xfrm>
        <a:graphic>
          <a:graphicData uri="http://schemas.openxmlformats.org/drawingml/2006/table">
            <a:tbl>
              <a:tblPr firstRow="1" bandRow="1">
                <a:tableStyleId>{5C22544A-7EE6-4342-B048-85BDC9FD1C3A}</a:tableStyleId>
              </a:tblPr>
              <a:tblGrid>
                <a:gridCol w="7025871">
                  <a:extLst>
                    <a:ext uri="{9D8B030D-6E8A-4147-A177-3AD203B41FA5}">
                      <a16:colId xmlns:a16="http://schemas.microsoft.com/office/drawing/2014/main" val="2525245358"/>
                    </a:ext>
                  </a:extLst>
                </a:gridCol>
              </a:tblGrid>
              <a:tr h="1404685">
                <a:tc>
                  <a:txBody>
                    <a:bodyPr/>
                    <a:lstStyle/>
                    <a:p>
                      <a:pPr algn="ct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Thúy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Kiều</a:t>
                      </a:r>
                      <a:endParaRPr lang="en-US"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07744730"/>
                  </a:ext>
                </a:extLst>
              </a:tr>
              <a:tr h="14046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Times New Roman" panose="02020603050405020304" pitchFamily="18" charset="0"/>
                          <a:ea typeface="+mn-ea"/>
                          <a:cs typeface="Times New Roman" panose="02020603050405020304" pitchFamily="18" charset="0"/>
                        </a:rPr>
                        <a:t>Chi tiết miêu tả hành động ngôn ngữ của Thúy Kiều:</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869344404"/>
                  </a:ext>
                </a:extLst>
              </a:tr>
              <a:tr h="14046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Tính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phẩm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Thúy</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Kiều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endParaRPr lang="en-US" dirty="0"/>
                    </a:p>
                  </a:txBody>
                  <a:tcPr/>
                </a:tc>
                <a:extLst>
                  <a:ext uri="{0D108BD9-81ED-4DB2-BD59-A6C34878D82A}">
                    <a16:rowId xmlns:a16="http://schemas.microsoft.com/office/drawing/2014/main" val="3144784431"/>
                  </a:ext>
                </a:extLst>
              </a:tr>
            </a:tbl>
          </a:graphicData>
        </a:graphic>
      </p:graphicFrame>
      <p:pic>
        <p:nvPicPr>
          <p:cNvPr id="16" name="图片 15">
            <a:extLst>
              <a:ext uri="{FF2B5EF4-FFF2-40B4-BE49-F238E27FC236}">
                <a16:creationId xmlns:a16="http://schemas.microsoft.com/office/drawing/2014/main" id="{0D67D91B-3F62-434B-99AB-E0F0316AD8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1139" y="645660"/>
            <a:ext cx="1837802" cy="1823274"/>
          </a:xfrm>
          <a:prstGeom prst="rect">
            <a:avLst/>
          </a:prstGeom>
        </p:spPr>
      </p:pic>
      <p:sp>
        <p:nvSpPr>
          <p:cNvPr id="15" name="Rectangle 14">
            <a:extLst>
              <a:ext uri="{FF2B5EF4-FFF2-40B4-BE49-F238E27FC236}">
                <a16:creationId xmlns:a16="http://schemas.microsoft.com/office/drawing/2014/main" id="{D46A4677-7C4F-401A-ACA1-0D9F635C06A0}"/>
              </a:ext>
            </a:extLst>
          </p:cNvPr>
          <p:cNvSpPr/>
          <p:nvPr/>
        </p:nvSpPr>
        <p:spPr>
          <a:xfrm>
            <a:off x="3170437" y="795616"/>
            <a:ext cx="3283271" cy="548099"/>
          </a:xfrm>
          <a:prstGeom prst="rect">
            <a:avLst/>
          </a:prstGeom>
        </p:spPr>
        <p:txBody>
          <a:bodyPr wrap="none">
            <a:spAutoFit/>
          </a:bodyPr>
          <a:lstStyle/>
          <a:p>
            <a:pPr marL="228600" marR="0" lvl="0" indent="0" algn="l" defTabSz="914400" rtl="0" eaLnBrk="1" fontAlgn="auto" latinLnBrk="0" hangingPunct="1">
              <a:lnSpc>
                <a:spcPct val="115000"/>
              </a:lnSpc>
              <a:spcBef>
                <a:spcPts val="0"/>
              </a:spcBef>
              <a:spcAft>
                <a:spcPts val="0"/>
              </a:spcAft>
              <a:buClrTx/>
              <a:buSzTx/>
              <a:buFontTx/>
              <a:buNone/>
              <a:tabLst/>
              <a:defRPr/>
            </a:pP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52563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9A81FC-F0A1-4D31-964D-B7BADA28E089}"/>
              </a:ext>
            </a:extLst>
          </p:cNvPr>
          <p:cNvSpPr/>
          <p:nvPr/>
        </p:nvSpPr>
        <p:spPr>
          <a:xfrm>
            <a:off x="247650" y="274321"/>
            <a:ext cx="11696700" cy="6343650"/>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华文新魏"/>
              <a:cs typeface="+mn-cs"/>
              <a:sym typeface="Arial"/>
            </a:endParaRPr>
          </a:p>
        </p:txBody>
      </p:sp>
      <p:pic>
        <p:nvPicPr>
          <p:cNvPr id="5" name="图片 4">
            <a:extLst>
              <a:ext uri="{FF2B5EF4-FFF2-40B4-BE49-F238E27FC236}">
                <a16:creationId xmlns:a16="http://schemas.microsoft.com/office/drawing/2014/main" id="{78C872F1-F290-4512-A330-E1C8AA8CBB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31140" y="354329"/>
            <a:ext cx="4180410" cy="6137910"/>
          </a:xfrm>
          <a:prstGeom prst="rect">
            <a:avLst/>
          </a:prstGeom>
        </p:spPr>
      </p:pic>
      <p:sp>
        <p:nvSpPr>
          <p:cNvPr id="22" name="矩形 21">
            <a:extLst>
              <a:ext uri="{FF2B5EF4-FFF2-40B4-BE49-F238E27FC236}">
                <a16:creationId xmlns:a16="http://schemas.microsoft.com/office/drawing/2014/main" id="{E8B1DBA9-3177-403E-88FB-14E546E6F556}"/>
              </a:ext>
            </a:extLst>
          </p:cNvPr>
          <p:cNvSpPr/>
          <p:nvPr/>
        </p:nvSpPr>
        <p:spPr>
          <a:xfrm>
            <a:off x="331140" y="365761"/>
            <a:ext cx="11529720" cy="6137910"/>
          </a:xfrm>
          <a:prstGeom prst="rect">
            <a:avLst/>
          </a:prstGeom>
          <a:noFill/>
          <a:ln w="19050">
            <a:solidFill>
              <a:srgbClr val="C3A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华文新魏"/>
              <a:cs typeface="+mn-cs"/>
              <a:sym typeface="Arial"/>
            </a:endParaRPr>
          </a:p>
        </p:txBody>
      </p:sp>
      <p:graphicFrame>
        <p:nvGraphicFramePr>
          <p:cNvPr id="2" name="Table 1">
            <a:extLst>
              <a:ext uri="{FF2B5EF4-FFF2-40B4-BE49-F238E27FC236}">
                <a16:creationId xmlns:a16="http://schemas.microsoft.com/office/drawing/2014/main" id="{15045BB0-7821-4223-A97E-4EADE19C5DF0}"/>
              </a:ext>
            </a:extLst>
          </p:cNvPr>
          <p:cNvGraphicFramePr>
            <a:graphicFrameLocks noGrp="1"/>
          </p:cNvGraphicFramePr>
          <p:nvPr/>
        </p:nvGraphicFramePr>
        <p:xfrm>
          <a:off x="4584073" y="1001424"/>
          <a:ext cx="7009890" cy="4777213"/>
        </p:xfrm>
        <a:graphic>
          <a:graphicData uri="http://schemas.openxmlformats.org/drawingml/2006/table">
            <a:tbl>
              <a:tblPr firstRow="1" bandRow="1">
                <a:tableStyleId>{5C22544A-7EE6-4342-B048-85BDC9FD1C3A}</a:tableStyleId>
              </a:tblPr>
              <a:tblGrid>
                <a:gridCol w="3504945">
                  <a:extLst>
                    <a:ext uri="{9D8B030D-6E8A-4147-A177-3AD203B41FA5}">
                      <a16:colId xmlns:a16="http://schemas.microsoft.com/office/drawing/2014/main" val="4362299"/>
                    </a:ext>
                  </a:extLst>
                </a:gridCol>
                <a:gridCol w="3504945">
                  <a:extLst>
                    <a:ext uri="{9D8B030D-6E8A-4147-A177-3AD203B41FA5}">
                      <a16:colId xmlns:a16="http://schemas.microsoft.com/office/drawing/2014/main" val="3277718368"/>
                    </a:ext>
                  </a:extLst>
                </a:gridCol>
              </a:tblGrid>
              <a:tr h="948263">
                <a:tc gridSpan="2">
                  <a:txBody>
                    <a:bodyPr/>
                    <a:lstStyle/>
                    <a:p>
                      <a:pPr algn="ctr"/>
                      <a:r>
                        <a:rPr lang="en-US" sz="3600" dirty="0" err="1">
                          <a:solidFill>
                            <a:schemeClr val="bg1"/>
                          </a:solidFill>
                          <a:latin typeface="Times New Roman" panose="02020603050405020304" pitchFamily="18" charset="0"/>
                          <a:cs typeface="Times New Roman" panose="02020603050405020304" pitchFamily="18" charset="0"/>
                        </a:rPr>
                        <a:t>Nhân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vật</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Hoạn</a:t>
                      </a:r>
                      <a:r>
                        <a:rPr lang="en-US" sz="3600" dirty="0">
                          <a:solidFill>
                            <a:schemeClr val="bg1"/>
                          </a:solidFill>
                          <a:latin typeface="Times New Roman" panose="02020603050405020304" pitchFamily="18" charset="0"/>
                          <a:cs typeface="Times New Roman" panose="02020603050405020304" pitchFamily="18" charset="0"/>
                        </a:rPr>
                        <a:t> Th</a:t>
                      </a:r>
                      <a:r>
                        <a:rPr lang="vi-VN" sz="3600" dirty="0">
                          <a:solidFill>
                            <a:schemeClr val="bg1"/>
                          </a:solidFill>
                          <a:latin typeface="Times New Roman" panose="02020603050405020304" pitchFamily="18" charset="0"/>
                          <a:cs typeface="Times New Roman" panose="02020603050405020304" pitchFamily="18" charset="0"/>
                        </a:rPr>
                        <a:t>ư</a:t>
                      </a:r>
                      <a:endParaRPr lang="en-US" sz="3600" dirty="0">
                        <a:solidFill>
                          <a:schemeClr val="bg1"/>
                        </a:solidFill>
                        <a:latin typeface="Times New Roman" panose="02020603050405020304" pitchFamily="18" charset="0"/>
                        <a:cs typeface="Times New Roman" panose="02020603050405020304" pitchFamily="18" charset="0"/>
                      </a:endParaRPr>
                    </a:p>
                  </a:txBody>
                  <a:tcPr/>
                </a:tc>
                <a:tc hMerge="1">
                  <a:txBody>
                    <a:bodyPr/>
                    <a:lstStyle/>
                    <a:p>
                      <a:pPr algn="ctr"/>
                      <a:endParaRPr lang="en-US" sz="36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94411614"/>
                  </a:ext>
                </a:extLst>
              </a:tr>
              <a:tr h="14754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accent6">
                              <a:lumMod val="50000"/>
                            </a:schemeClr>
                          </a:solidFill>
                          <a:latin typeface="Times New Roman" panose="02020603050405020304" pitchFamily="18" charset="0"/>
                          <a:cs typeface="Times New Roman" panose="02020603050405020304" pitchFamily="18" charset="0"/>
                        </a:rPr>
                        <a:t>Chi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tiết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miêu</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tả</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hành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ngôn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ngữ</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Hoạn</a:t>
                      </a:r>
                      <a:r>
                        <a:rPr lang="en-US" sz="3200" dirty="0">
                          <a:solidFill>
                            <a:schemeClr val="accent6">
                              <a:lumMod val="50000"/>
                            </a:schemeClr>
                          </a:solidFill>
                          <a:latin typeface="Times New Roman" panose="02020603050405020304" pitchFamily="18" charset="0"/>
                          <a:cs typeface="Times New Roman" panose="02020603050405020304" pitchFamily="18" charset="0"/>
                        </a:rPr>
                        <a:t> Th</a:t>
                      </a:r>
                      <a:r>
                        <a:rPr lang="vi-VN" sz="3200" dirty="0">
                          <a:solidFill>
                            <a:schemeClr val="accent6">
                              <a:lumMod val="50000"/>
                            </a:schemeClr>
                          </a:solidFill>
                          <a:latin typeface="Times New Roman" panose="02020603050405020304" pitchFamily="18" charset="0"/>
                          <a:cs typeface="Times New Roman" panose="02020603050405020304" pitchFamily="18" charset="0"/>
                        </a:rPr>
                        <a:t>ư</a:t>
                      </a:r>
                      <a:endParaRPr lang="en-US" sz="3200" dirty="0">
                        <a:solidFill>
                          <a:schemeClr val="accent6">
                            <a:lumMod val="50000"/>
                          </a:schemeClr>
                        </a:solidFill>
                        <a:latin typeface="Times New Roman" panose="02020603050405020304" pitchFamily="18" charset="0"/>
                        <a:cs typeface="Times New Roman" panose="02020603050405020304" pitchFamily="18" charset="0"/>
                      </a:endParaRPr>
                    </a:p>
                    <a:p>
                      <a:endParaRPr lang="en-US" dirty="0">
                        <a:solidFill>
                          <a:schemeClr val="accent6">
                            <a:lumMod val="50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chemeClr val="accent6">
                              <a:lumMod val="50000"/>
                            </a:schemeClr>
                          </a:solidFill>
                          <a:latin typeface="Times New Roman" panose="02020603050405020304" pitchFamily="18" charset="0"/>
                          <a:cs typeface="Times New Roman" panose="02020603050405020304" pitchFamily="18" charset="0"/>
                        </a:rPr>
                        <a:t>Tính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cách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phẩm</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chất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Hoạn</a:t>
                      </a:r>
                      <a:r>
                        <a:rPr lang="en-US" sz="3200" dirty="0">
                          <a:solidFill>
                            <a:schemeClr val="accent6">
                              <a:lumMod val="50000"/>
                            </a:schemeClr>
                          </a:solidFill>
                          <a:latin typeface="Times New Roman" panose="02020603050405020304" pitchFamily="18" charset="0"/>
                          <a:cs typeface="Times New Roman" panose="02020603050405020304" pitchFamily="18" charset="0"/>
                        </a:rPr>
                        <a:t> Th</a:t>
                      </a:r>
                      <a:r>
                        <a:rPr lang="vi-VN" sz="3200" dirty="0">
                          <a:solidFill>
                            <a:schemeClr val="accent6">
                              <a:lumMod val="50000"/>
                            </a:schemeClr>
                          </a:solidFill>
                          <a:latin typeface="Times New Roman" panose="02020603050405020304" pitchFamily="18" charset="0"/>
                          <a:cs typeface="Times New Roman" panose="02020603050405020304" pitchFamily="18" charset="0"/>
                        </a:rPr>
                        <a:t>ư</a:t>
                      </a:r>
                      <a:endParaRPr lang="en-US" sz="3200" dirty="0">
                        <a:solidFill>
                          <a:schemeClr val="accent6">
                            <a:lumMod val="50000"/>
                          </a:schemeClr>
                        </a:solidFill>
                        <a:latin typeface="Times New Roman" panose="02020603050405020304" pitchFamily="18" charset="0"/>
                        <a:cs typeface="Times New Roman" panose="02020603050405020304" pitchFamily="18" charset="0"/>
                      </a:endParaRPr>
                    </a:p>
                    <a:p>
                      <a:endParaRPr lang="en-US" dirty="0">
                        <a:solidFill>
                          <a:schemeClr val="accent6">
                            <a:lumMod val="50000"/>
                          </a:schemeClr>
                        </a:solidFill>
                      </a:endParaRPr>
                    </a:p>
                  </a:txBody>
                  <a:tcPr/>
                </a:tc>
                <a:extLst>
                  <a:ext uri="{0D108BD9-81ED-4DB2-BD59-A6C34878D82A}">
                    <a16:rowId xmlns:a16="http://schemas.microsoft.com/office/drawing/2014/main" val="232669361"/>
                  </a:ext>
                </a:extLst>
              </a:tr>
              <a:tr h="1051887">
                <a:tc gridSpan="2">
                  <a:txBody>
                    <a:bodyPr/>
                    <a:lstStyle/>
                    <a:p>
                      <a:endParaRPr lang="en-US" sz="2800" b="1" u="sng" dirty="0">
                        <a:solidFill>
                          <a:schemeClr val="accent6">
                            <a:lumMod val="50000"/>
                          </a:schemeClr>
                        </a:solidFill>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3547554364"/>
                  </a:ext>
                </a:extLst>
              </a:tr>
              <a:tr h="948263">
                <a:tc gridSpan="2">
                  <a:txBody>
                    <a:bodyPr/>
                    <a:lstStyle/>
                    <a:p>
                      <a:endParaRPr lang="en-US" b="1" dirty="0">
                        <a:solidFill>
                          <a:schemeClr val="accent6">
                            <a:lumMod val="50000"/>
                          </a:schemeClr>
                        </a:solidFill>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1142042824"/>
                  </a:ext>
                </a:extLst>
              </a:tr>
            </a:tbl>
          </a:graphicData>
        </a:graphic>
      </p:graphicFrame>
      <p:sp>
        <p:nvSpPr>
          <p:cNvPr id="3" name="Rectangle 2">
            <a:extLst>
              <a:ext uri="{FF2B5EF4-FFF2-40B4-BE49-F238E27FC236}">
                <a16:creationId xmlns:a16="http://schemas.microsoft.com/office/drawing/2014/main" id="{A7428779-66A0-4B6A-8F1B-86CA642323B1}"/>
              </a:ext>
            </a:extLst>
          </p:cNvPr>
          <p:cNvSpPr/>
          <p:nvPr/>
        </p:nvSpPr>
        <p:spPr>
          <a:xfrm>
            <a:off x="1914990" y="409161"/>
            <a:ext cx="2884123" cy="490199"/>
          </a:xfrm>
          <a:prstGeom prst="rect">
            <a:avLst/>
          </a:prstGeom>
        </p:spPr>
        <p:txBody>
          <a:bodyPr wrap="none">
            <a:spAutoFit/>
          </a:bodyPr>
          <a:lstStyle/>
          <a:p>
            <a:pPr marL="228600" marR="0" lvl="0" indent="0" algn="l" defTabSz="914400" rtl="0" eaLnBrk="1" fontAlgn="auto" latinLnBrk="0" hangingPunct="1">
              <a:lnSpc>
                <a:spcPct val="115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4: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5" name="PA_图片 13">
            <a:extLst>
              <a:ext uri="{FF2B5EF4-FFF2-40B4-BE49-F238E27FC236}">
                <a16:creationId xmlns:a16="http://schemas.microsoft.com/office/drawing/2014/main" id="{92A33A6E-0E00-4CA1-95E1-CA029A03AA31}"/>
              </a:ext>
            </a:extLst>
          </p:cNvPr>
          <p:cNvSpPr/>
          <p:nvPr>
            <p:custDataLst>
              <p:tags r:id="rId1"/>
            </p:custDataLst>
          </p:nvPr>
        </p:nvSpPr>
        <p:spPr>
          <a:xfrm>
            <a:off x="9619846" y="1432737"/>
            <a:ext cx="2241016" cy="4461579"/>
          </a:xfrm>
          <a:custGeom>
            <a:avLst/>
            <a:gdLst/>
            <a:ahLst/>
            <a:cxnLst/>
            <a:rect l="0" t="0" r="0" b="0"/>
            <a:pathLst>
              <a:path w="2241016" h="4461579">
                <a:moveTo>
                  <a:pt x="0" y="0"/>
                </a:moveTo>
                <a:lnTo>
                  <a:pt x="2241015" y="0"/>
                </a:lnTo>
                <a:lnTo>
                  <a:pt x="2241015" y="4461578"/>
                </a:lnTo>
                <a:lnTo>
                  <a:pt x="0" y="4461578"/>
                </a:lnTo>
                <a:close/>
              </a:path>
            </a:pathLst>
          </a:custGeom>
          <a:blipFill dpi="0" rotWithShape="1">
            <a:blip r:embed="rId5">
              <a:alphaModFix amt="14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华文新魏"/>
              <a:cs typeface="+mn-cs"/>
              <a:sym typeface="Arial"/>
            </a:endParaRPr>
          </a:p>
        </p:txBody>
      </p:sp>
    </p:spTree>
    <p:extLst>
      <p:ext uri="{BB962C8B-B14F-4D97-AF65-F5344CB8AC3E}">
        <p14:creationId xmlns:p14="http://schemas.microsoft.com/office/powerpoint/2010/main" val="4396628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Template>
  <TotalTime>1130</TotalTime>
  <Words>1147</Words>
  <Application>Microsoft Office PowerPoint</Application>
  <PresentationFormat>Widescreen</PresentationFormat>
  <Paragraphs>98</Paragraphs>
  <Slides>18</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Microsoft YaHei</vt:lpstr>
      <vt:lpstr>SimSun</vt:lpstr>
      <vt:lpstr>STXinwei</vt:lpstr>
      <vt:lpstr>Arial</vt:lpstr>
      <vt:lpstr>Calibri</vt:lpstr>
      <vt:lpstr>Calibri Light</vt:lpstr>
      <vt:lpstr>iekie pocangqiong</vt:lpstr>
      <vt:lpstr>Times New Roman</vt:lpstr>
      <vt:lpstr>汉仪全唐诗简</vt:lpstr>
      <vt:lpstr>第一PPT，www.1ppt.com</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第一PPT</Manager>
  <Company>第一PPT，www.1ppt.com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中国风</dc:title>
  <dc:creator>第一PPT</dc:creator>
  <cp:keywords>www.1ppt.com</cp:keywords>
  <dc:description>www.1ppt.com</dc:description>
  <cp:lastModifiedBy>Administrator</cp:lastModifiedBy>
  <cp:revision>343</cp:revision>
  <dcterms:created xsi:type="dcterms:W3CDTF">2015-05-05T08:02:14Z</dcterms:created>
  <dcterms:modified xsi:type="dcterms:W3CDTF">2024-07-13T07:55:39Z</dcterms:modified>
</cp:coreProperties>
</file>