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5" r:id="rId7"/>
  </p:sldMasterIdLst>
  <p:notesMasterIdLst>
    <p:notesMasterId r:id="rId28"/>
  </p:notesMasterIdLst>
  <p:sldIdLst>
    <p:sldId id="257" r:id="rId8"/>
    <p:sldId id="258" r:id="rId9"/>
    <p:sldId id="259" r:id="rId10"/>
    <p:sldId id="256" r:id="rId11"/>
    <p:sldId id="260" r:id="rId12"/>
    <p:sldId id="262" r:id="rId13"/>
    <p:sldId id="265" r:id="rId14"/>
    <p:sldId id="261" r:id="rId15"/>
    <p:sldId id="263" r:id="rId16"/>
    <p:sldId id="266" r:id="rId17"/>
    <p:sldId id="264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27BAE-ACB5-458A-A08E-E3AE07F5460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FE977-1AA4-42C6-B790-8597A5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26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81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0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3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77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8EA23-4705-4949-9F25-022FF59BE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66BD2B9-7A78-48EA-854F-A85F693CA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F8C85F-2426-40E7-A7ED-62C2B2DC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E8010E-F413-4EAF-AC97-0CF5A3C9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BDFFA9-B1C7-4844-8DD6-593010B7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2AB73D-7672-405A-843A-6363CB668B8B}"/>
              </a:ext>
            </a:extLst>
          </p:cNvPr>
          <p:cNvSpPr txBox="1">
            <a:spLocks/>
          </p:cNvSpPr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11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5DC85-980A-420C-989A-4FFEBA5F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B777FB-69AE-4A77-ABBC-F9F7797B8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A77060-69F3-4030-AACA-005F34C5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BE6DF2-3D1A-4C92-B330-2BF347EF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DFC5C1-4704-4D71-B6F1-CB77D91A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A0CBAE3-EE57-4502-834C-6BFD116E2BFC}"/>
              </a:ext>
            </a:extLst>
          </p:cNvPr>
          <p:cNvSpPr txBox="1">
            <a:spLocks/>
          </p:cNvSpPr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53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FC6D9A-6578-4D42-B547-33F869FC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FFC1CE-7FA4-431B-B6A9-6509DA44A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F6D874-CDC0-4214-A26A-0A43519C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3024EA-D0BA-43C5-83A0-9E629C449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EA081E-9C66-419D-919B-961795AF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B71C674-E1DD-43C9-876C-61EE2D40F361}"/>
              </a:ext>
            </a:extLst>
          </p:cNvPr>
          <p:cNvSpPr txBox="1">
            <a:spLocks/>
          </p:cNvSpPr>
          <p:nvPr userDrawn="1"/>
        </p:nvSpPr>
        <p:spPr>
          <a:xfrm>
            <a:off x="1633193" y="2134141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76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40528-897F-4825-B0BD-BE9E87A4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D75EE8-3776-41DF-8F3C-7827D3716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E10AAB-3652-4F7C-BB0C-F43196C41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F22413-B43A-408F-B8A5-FD50E924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039AEF-C575-4572-8CE0-D33CE5F3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9BB962-232E-417C-99F4-094F9B8A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2D3B74-69FC-4EAB-BC6B-E5BFC795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47F34D-9617-4B00-AF60-0CEAE7AC8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239D735-C758-4217-B15C-88FC00145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CCCA70-624B-409F-8B0C-061D0BD63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B49445A-B7D3-4E05-8BF2-E184CA521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FD1275-12C0-427E-9B28-D56AC328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6EDB88-E88C-4437-A140-703B0E70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C910CFF-57E1-4375-B7DE-74AA44EC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31555" y="58694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0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4A47E-7E9F-4A0E-AD7E-39A1C9A8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33D19-B3D8-408D-9C6D-1FDF2A90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44762-58D1-4C10-B9D7-5FBB313B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6B47E8-5573-4DFD-BE71-B1A6B290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5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A57FE-D12E-4909-A38E-AFF31382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BC6A50-E5CC-44DE-AA1D-78904E1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E61823-E1A0-4842-AFDB-D5B09445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9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E006C0-B9A3-4599-BBCC-157207D3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ACB926-5B97-406B-A634-C8F1840B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0D93A5-110F-4D48-B730-9D3F60771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318F3B-1CF6-492D-B32C-BABDBFDC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CA614B-0C52-466E-BF5B-1B80FFA0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C7AA0A-AB23-41BF-B94C-9BBDCF82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53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94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2268-48A2-4EE7-B1D3-58DCBE50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ADD3CC-44FB-4368-AEAD-913F358DD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021B1D6-A197-4D2B-AD5D-45D480DF5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B2EAB-4B83-4C7A-8E7E-C747E508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DEEF2A-25E2-4F03-A763-B3980BD6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820F90-243B-4399-97FD-B5C4310F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9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8F9C33-C85B-4E48-B070-08253B566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60DB8F2-2D02-4311-9443-B78A9DD04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AAC138-AFC0-4AC5-A995-6F5EE1F8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1539FF-9194-48E1-9E46-C884920C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6CA868-55B4-407F-96EF-DE8F1E3D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07C32E-141C-4520-8EAB-C30CD05E8C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B70EDFE-FCC8-49D8-9FB7-F5ED185AC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2D0196-8A8F-44FA-80CE-A60B4BF9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58216F-DAE9-4B16-9B74-15B93D37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229968-72C2-498A-A287-61705650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4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rgbClr val="26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www.freeppt7.com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087338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8EA23-4705-4949-9F25-022FF59BE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66BD2B9-7A78-48EA-854F-A85F693CA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F8C85F-2426-40E7-A7ED-62C2B2DC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E8010E-F413-4EAF-AC97-0CF5A3C9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BDFFA9-B1C7-4844-8DD6-593010B7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2AB73D-7672-405A-843A-6363CB668B8B}"/>
              </a:ext>
            </a:extLst>
          </p:cNvPr>
          <p:cNvSpPr txBox="1">
            <a:spLocks/>
          </p:cNvSpPr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43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5DC85-980A-420C-989A-4FFEBA5F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B777FB-69AE-4A77-ABBC-F9F7797B8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A77060-69F3-4030-AACA-005F34C5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BE6DF2-3D1A-4C92-B330-2BF347EF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DFC5C1-4704-4D71-B6F1-CB77D91A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A0CBAE3-EE57-4502-834C-6BFD116E2BFC}"/>
              </a:ext>
            </a:extLst>
          </p:cNvPr>
          <p:cNvSpPr txBox="1">
            <a:spLocks/>
          </p:cNvSpPr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190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FC6D9A-6578-4D42-B547-33F869FC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FFC1CE-7FA4-431B-B6A9-6509DA44A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F6D874-CDC0-4214-A26A-0A43519C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3024EA-D0BA-43C5-83A0-9E629C449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EA081E-9C66-419D-919B-961795AF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B71C674-E1DD-43C9-876C-61EE2D40F361}"/>
              </a:ext>
            </a:extLst>
          </p:cNvPr>
          <p:cNvSpPr txBox="1">
            <a:spLocks/>
          </p:cNvSpPr>
          <p:nvPr userDrawn="1"/>
        </p:nvSpPr>
        <p:spPr>
          <a:xfrm>
            <a:off x="1633193" y="2134141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515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40528-897F-4825-B0BD-BE9E87A4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D75EE8-3776-41DF-8F3C-7827D3716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E10AAB-3652-4F7C-BB0C-F43196C41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F22413-B43A-408F-B8A5-FD50E924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039AEF-C575-4572-8CE0-D33CE5F3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9BB962-232E-417C-99F4-094F9B8A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2D3B74-69FC-4EAB-BC6B-E5BFC795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47F34D-9617-4B00-AF60-0CEAE7AC8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239D735-C758-4217-B15C-88FC00145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CCCA70-624B-409F-8B0C-061D0BD63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B49445A-B7D3-4E05-8BF2-E184CA521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FD1275-12C0-427E-9B28-D56AC328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6EDB88-E88C-4437-A140-703B0E70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C910CFF-57E1-4375-B7DE-74AA44EC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31555" y="58694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64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4A47E-7E9F-4A0E-AD7E-39A1C9A8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33D19-B3D8-408D-9C6D-1FDF2A90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44762-58D1-4C10-B9D7-5FBB313B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6B47E8-5573-4DFD-BE71-B1A6B290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81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A57FE-D12E-4909-A38E-AFF31382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BC6A50-E5CC-44DE-AA1D-78904E1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E61823-E1A0-4842-AFDB-D5B09445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E006C0-B9A3-4599-BBCC-157207D3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ACB926-5B97-406B-A634-C8F1840B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0D93A5-110F-4D48-B730-9D3F60771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318F3B-1CF6-492D-B32C-BABDBFDC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CA614B-0C52-466E-BF5B-1B80FFA0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C7AA0A-AB23-41BF-B94C-9BBDCF82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3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2268-48A2-4EE7-B1D3-58DCBE50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ADD3CC-44FB-4368-AEAD-913F358DD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021B1D6-A197-4D2B-AD5D-45D480DF5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B2EAB-4B83-4C7A-8E7E-C747E508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DEEF2A-25E2-4F03-A763-B3980BD6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820F90-243B-4399-97FD-B5C4310F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3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8F9C33-C85B-4E48-B070-08253B566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60DB8F2-2D02-4311-9443-B78A9DD04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AAC138-AFC0-4AC5-A995-6F5EE1F8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1539FF-9194-48E1-9E46-C884920C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6CA868-55B4-407F-96EF-DE8F1E3D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97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07C32E-141C-4520-8EAB-C30CD05E8C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B70EDFE-FCC8-49D8-9FB7-F5ED185AC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2D0196-8A8F-44FA-80CE-A60B4BF9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58216F-DAE9-4B16-9B74-15B93D37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229968-72C2-498A-A287-61705650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rgbClr val="26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www.freeppt7.com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2679770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8EA23-4705-4949-9F25-022FF59BE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66BD2B9-7A78-48EA-854F-A85F693CA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F8C85F-2426-40E7-A7ED-62C2B2DC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E8010E-F413-4EAF-AC97-0CF5A3C9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BDFFA9-B1C7-4844-8DD6-593010B7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2AB73D-7672-405A-843A-6363CB668B8B}"/>
              </a:ext>
            </a:extLst>
          </p:cNvPr>
          <p:cNvSpPr txBox="1">
            <a:spLocks/>
          </p:cNvSpPr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060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5DC85-980A-420C-989A-4FFEBA5F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B777FB-69AE-4A77-ABBC-F9F7797B8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A77060-69F3-4030-AACA-005F34C5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BE6DF2-3D1A-4C92-B330-2BF347EF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DFC5C1-4704-4D71-B6F1-CB77D91A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A0CBAE3-EE57-4502-834C-6BFD116E2BFC}"/>
              </a:ext>
            </a:extLst>
          </p:cNvPr>
          <p:cNvSpPr txBox="1">
            <a:spLocks/>
          </p:cNvSpPr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40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FC6D9A-6578-4D42-B547-33F869FC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FFC1CE-7FA4-431B-B6A9-6509DA44A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F6D874-CDC0-4214-A26A-0A43519C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3024EA-D0BA-43C5-83A0-9E629C449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EA081E-9C66-419D-919B-961795AF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B71C674-E1DD-43C9-876C-61EE2D40F361}"/>
              </a:ext>
            </a:extLst>
          </p:cNvPr>
          <p:cNvSpPr txBox="1">
            <a:spLocks/>
          </p:cNvSpPr>
          <p:nvPr userDrawn="1"/>
        </p:nvSpPr>
        <p:spPr>
          <a:xfrm>
            <a:off x="1633193" y="2134141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49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40528-897F-4825-B0BD-BE9E87A4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D75EE8-3776-41DF-8F3C-7827D3716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E10AAB-3652-4F7C-BB0C-F43196C41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F22413-B43A-408F-B8A5-FD50E924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039AEF-C575-4572-8CE0-D33CE5F3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9BB962-232E-417C-99F4-094F9B8A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70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2D3B74-69FC-4EAB-BC6B-E5BFC795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47F34D-9617-4B00-AF60-0CEAE7AC8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239D735-C758-4217-B15C-88FC00145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CCCA70-624B-409F-8B0C-061D0BD63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B49445A-B7D3-4E05-8BF2-E184CA521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FD1275-12C0-427E-9B28-D56AC328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6EDB88-E88C-4437-A140-703B0E70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C910CFF-57E1-4375-B7DE-74AA44EC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31555" y="58694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30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4A47E-7E9F-4A0E-AD7E-39A1C9A8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33D19-B3D8-408D-9C6D-1FDF2A90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44762-58D1-4C10-B9D7-5FBB313B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6B47E8-5573-4DFD-BE71-B1A6B290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3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A57FE-D12E-4909-A38E-AFF31382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BC6A50-E5CC-44DE-AA1D-78904E1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E61823-E1A0-4842-AFDB-D5B09445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3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E006C0-B9A3-4599-BBCC-157207D3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ACB926-5B97-406B-A634-C8F1840B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0D93A5-110F-4D48-B730-9D3F60771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318F3B-1CF6-492D-B32C-BABDBFDC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CA614B-0C52-466E-BF5B-1B80FFA0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C7AA0A-AB23-41BF-B94C-9BBDCF82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3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2268-48A2-4EE7-B1D3-58DCBE50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ADD3CC-44FB-4368-AEAD-913F358DD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021B1D6-A197-4D2B-AD5D-45D480DF5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B2EAB-4B83-4C7A-8E7E-C747E508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DEEF2A-25E2-4F03-A763-B3980BD6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820F90-243B-4399-97FD-B5C4310F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5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8F9C33-C85B-4E48-B070-08253B566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60DB8F2-2D02-4311-9443-B78A9DD04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AAC138-AFC0-4AC5-A995-6F5EE1F8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1539FF-9194-48E1-9E46-C884920C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6CA868-55B4-407F-96EF-DE8F1E3D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2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07C32E-141C-4520-8EAB-C30CD05E8C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B70EDFE-FCC8-49D8-9FB7-F5ED185AC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2D0196-8A8F-44FA-80CE-A60B4BF9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58216F-DAE9-4B16-9B74-15B93D37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229968-72C2-498A-A287-61705650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6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rgbClr val="26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www.freeppt7.com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186121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8EA23-4705-4949-9F25-022FF59BE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66BD2B9-7A78-48EA-854F-A85F693CA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F8C85F-2426-40E7-A7ED-62C2B2DC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E8010E-F413-4EAF-AC97-0CF5A3C9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BDFFA9-B1C7-4844-8DD6-593010B7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2AB73D-7672-405A-843A-6363CB668B8B}"/>
              </a:ext>
            </a:extLst>
          </p:cNvPr>
          <p:cNvSpPr txBox="1">
            <a:spLocks/>
          </p:cNvSpPr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70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5DC85-980A-420C-989A-4FFEBA5F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B777FB-69AE-4A77-ABBC-F9F7797B8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A77060-69F3-4030-AACA-005F34C5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BE6DF2-3D1A-4C92-B330-2BF347EF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DFC5C1-4704-4D71-B6F1-CB77D91A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A0CBAE3-EE57-4502-834C-6BFD116E2BFC}"/>
              </a:ext>
            </a:extLst>
          </p:cNvPr>
          <p:cNvSpPr txBox="1">
            <a:spLocks/>
          </p:cNvSpPr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55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FC6D9A-6578-4D42-B547-33F869FC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FFC1CE-7FA4-431B-B6A9-6509DA44A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F6D874-CDC0-4214-A26A-0A43519C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3024EA-D0BA-43C5-83A0-9E629C449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EA081E-9C66-419D-919B-961795AF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B71C674-E1DD-43C9-876C-61EE2D40F361}"/>
              </a:ext>
            </a:extLst>
          </p:cNvPr>
          <p:cNvSpPr txBox="1">
            <a:spLocks/>
          </p:cNvSpPr>
          <p:nvPr userDrawn="1"/>
        </p:nvSpPr>
        <p:spPr>
          <a:xfrm>
            <a:off x="1633193" y="2134141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87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40528-897F-4825-B0BD-BE9E87A4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D75EE8-3776-41DF-8F3C-7827D3716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E10AAB-3652-4F7C-BB0C-F43196C41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F22413-B43A-408F-B8A5-FD50E924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039AEF-C575-4572-8CE0-D33CE5F3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9BB962-232E-417C-99F4-094F9B8A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24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2D3B74-69FC-4EAB-BC6B-E5BFC795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47F34D-9617-4B00-AF60-0CEAE7AC8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239D735-C758-4217-B15C-88FC00145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CCCA70-624B-409F-8B0C-061D0BD63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B49445A-B7D3-4E05-8BF2-E184CA521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FD1275-12C0-427E-9B28-D56AC328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6EDB88-E88C-4437-A140-703B0E70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C910CFF-57E1-4375-B7DE-74AA44EC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31555" y="58694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5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4A47E-7E9F-4A0E-AD7E-39A1C9A8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33D19-B3D8-408D-9C6D-1FDF2A90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44762-58D1-4C10-B9D7-5FBB313B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6B47E8-5573-4DFD-BE71-B1A6B290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A57FE-D12E-4909-A38E-AFF31382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BC6A50-E5CC-44DE-AA1D-78904E1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E61823-E1A0-4842-AFDB-D5B09445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7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E006C0-B9A3-4599-BBCC-157207D3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ACB926-5B97-406B-A634-C8F1840B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0D93A5-110F-4D48-B730-9D3F60771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318F3B-1CF6-492D-B32C-BABDBFDC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CA614B-0C52-466E-BF5B-1B80FFA0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C7AA0A-AB23-41BF-B94C-9BBDCF82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2268-48A2-4EE7-B1D3-58DCBE50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ADD3CC-44FB-4368-AEAD-913F358DD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021B1D6-A197-4D2B-AD5D-45D480DF5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B2EAB-4B83-4C7A-8E7E-C747E508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DEEF2A-25E2-4F03-A763-B3980BD6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820F90-243B-4399-97FD-B5C4310F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7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8F9C33-C85B-4E48-B070-08253B566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60DB8F2-2D02-4311-9443-B78A9DD04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AAC138-AFC0-4AC5-A995-6F5EE1F8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1539FF-9194-48E1-9E46-C884920C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6CA868-55B4-407F-96EF-DE8F1E3D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92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07C32E-141C-4520-8EAB-C30CD05E8C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B70EDFE-FCC8-49D8-9FB7-F5ED185AC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2D0196-8A8F-44FA-80CE-A60B4BF9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58216F-DAE9-4B16-9B74-15B93D37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229968-72C2-498A-A287-61705650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2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rgbClr val="26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www.freeppt7.com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8555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344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8EA23-4705-4949-9F25-022FF59BE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66BD2B9-7A78-48EA-854F-A85F693CA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F8C85F-2426-40E7-A7ED-62C2B2DC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E8010E-F413-4EAF-AC97-0CF5A3C9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BDFFA9-B1C7-4844-8DD6-593010B7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2AB73D-7672-405A-843A-6363CB668B8B}"/>
              </a:ext>
            </a:extLst>
          </p:cNvPr>
          <p:cNvSpPr txBox="1">
            <a:spLocks/>
          </p:cNvSpPr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25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5DC85-980A-420C-989A-4FFEBA5F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B777FB-69AE-4A77-ABBC-F9F7797B8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A77060-69F3-4030-AACA-005F34C5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BE6DF2-3D1A-4C92-B330-2BF347EF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DFC5C1-4704-4D71-B6F1-CB77D91A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A0CBAE3-EE57-4502-834C-6BFD116E2BFC}"/>
              </a:ext>
            </a:extLst>
          </p:cNvPr>
          <p:cNvSpPr txBox="1">
            <a:spLocks/>
          </p:cNvSpPr>
          <p:nvPr userDrawn="1"/>
        </p:nvSpPr>
        <p:spPr>
          <a:xfrm>
            <a:off x="1905000" y="3864787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57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FC6D9A-6578-4D42-B547-33F869FC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FFC1CE-7FA4-431B-B6A9-6509DA44A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F6D874-CDC0-4214-A26A-0A43519C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3024EA-D0BA-43C5-83A0-9E629C449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EA081E-9C66-419D-919B-961795AF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B71C674-E1DD-43C9-876C-61EE2D40F361}"/>
              </a:ext>
            </a:extLst>
          </p:cNvPr>
          <p:cNvSpPr txBox="1">
            <a:spLocks/>
          </p:cNvSpPr>
          <p:nvPr userDrawn="1"/>
        </p:nvSpPr>
        <p:spPr>
          <a:xfrm>
            <a:off x="1633193" y="2134141"/>
            <a:ext cx="1948207" cy="129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版权声明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感谢您下载平台上提供的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在熊猫办公出售的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模板是免版税类（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RF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Royalty-Free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）正版受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中国人民共和国著作法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世界版权公约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》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的保护，作品的所有权、版权和著作权归熊猫办公所有，您下载的是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模板素材的使用权。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不得将熊猫办公的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模板、</a:t>
            </a:r>
            <a:r>
              <a:rPr kumimoji="0" lang="en-US" altLang="zh-CN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PPT</a:t>
            </a:r>
            <a: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kumimoji="0" lang="zh-CN" altLang="en-US" sz="1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endParaRPr kumimoji="0" lang="zh-CN" altLang="en-US" sz="100" b="0" i="0" u="none" strike="noStrike" kern="1200" cap="none" spc="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302020204030204"/>
              <a:ea typeface="新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527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40528-897F-4825-B0BD-BE9E87A4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D75EE8-3776-41DF-8F3C-7827D3716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E10AAB-3652-4F7C-BB0C-F43196C41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F22413-B43A-408F-B8A5-FD50E924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039AEF-C575-4572-8CE0-D33CE5F3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9BB962-232E-417C-99F4-094F9B8A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2D3B74-69FC-4EAB-BC6B-E5BFC795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47F34D-9617-4B00-AF60-0CEAE7AC8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239D735-C758-4217-B15C-88FC00145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CCCA70-624B-409F-8B0C-061D0BD63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B49445A-B7D3-4E05-8BF2-E184CA521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FD1275-12C0-427E-9B28-D56AC328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6EDB88-E88C-4437-A140-703B0E70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C910CFF-57E1-4375-B7DE-74AA44EC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31555" y="58694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74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4A47E-7E9F-4A0E-AD7E-39A1C9A8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33D19-B3D8-408D-9C6D-1FDF2A90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44762-58D1-4C10-B9D7-5FBB313B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6B47E8-5573-4DFD-BE71-B1A6B290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9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A57FE-D12E-4909-A38E-AFF31382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BC6A50-E5CC-44DE-AA1D-78904E14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E61823-E1A0-4842-AFDB-D5B09445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E006C0-B9A3-4599-BBCC-157207D3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ACB926-5B97-406B-A634-C8F1840B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0D93A5-110F-4D48-B730-9D3F60771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318F3B-1CF6-492D-B32C-BABDBFDC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CA614B-0C52-466E-BF5B-1B80FFA0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C7AA0A-AB23-41BF-B94C-9BBDCF82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43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2268-48A2-4EE7-B1D3-58DCBE50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ADD3CC-44FB-4368-AEAD-913F358DD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021B1D6-A197-4D2B-AD5D-45D480DF5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B2EAB-4B83-4C7A-8E7E-C747E508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DEEF2A-25E2-4F03-A763-B3980BD6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820F90-243B-4399-97FD-B5C4310F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8F9C33-C85B-4E48-B070-08253B566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60DB8F2-2D02-4311-9443-B78A9DD04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AAC138-AFC0-4AC5-A995-6F5EE1F8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1539FF-9194-48E1-9E46-C884920C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6CA868-55B4-407F-96EF-DE8F1E3D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5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85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07C32E-141C-4520-8EAB-C30CD05E8C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B70EDFE-FCC8-49D8-9FB7-F5ED185AC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2D0196-8A8F-44FA-80CE-A60B4BF9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6E01-41CD-4213-8991-9DED86BCDCE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58216F-DAE9-4B16-9B74-15B93D37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229968-72C2-498A-A287-61705650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DE33E-ED12-4EB4-86B9-A75F1C633C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新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55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rgbClr val="26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宋体"/>
                <a:cs typeface="Arial" pitchFamily="34" charset="0"/>
              </a:rPr>
              <a:t>www.freeppt7.com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4204772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9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6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3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5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901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3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CCEC7-3A54-47D1-BB25-17A0FDA63797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95661-81B6-46E9-A91E-889569155CC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4320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5" indent="0" algn="ctr">
              <a:buNone/>
              <a:defRPr sz="2000"/>
            </a:lvl2pPr>
            <a:lvl3pPr marL="914251" indent="0" algn="ctr">
              <a:buNone/>
              <a:defRPr sz="1800"/>
            </a:lvl3pPr>
            <a:lvl4pPr marL="1371376" indent="0" algn="ctr">
              <a:buNone/>
              <a:defRPr sz="1600"/>
            </a:lvl4pPr>
            <a:lvl5pPr marL="1828502" indent="0" algn="ctr">
              <a:buNone/>
              <a:defRPr sz="1600"/>
            </a:lvl5pPr>
            <a:lvl6pPr marL="2285626" indent="0" algn="ctr">
              <a:buNone/>
              <a:defRPr sz="1600"/>
            </a:lvl6pPr>
            <a:lvl7pPr marL="2742752" indent="0" algn="ctr">
              <a:buNone/>
              <a:defRPr sz="1600"/>
            </a:lvl7pPr>
            <a:lvl8pPr marL="3199877" indent="0" algn="ctr">
              <a:buNone/>
              <a:defRPr sz="1600"/>
            </a:lvl8pPr>
            <a:lvl9pPr marL="36570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2024/7/9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方正静蕾简体"/>
                <a:cs typeface="+mn-cs"/>
              </a:rPr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754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>
  <p:cSld name="1_仅标题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1730" y="407207"/>
            <a:ext cx="8347089" cy="609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29" y="4372713"/>
            <a:ext cx="2779024" cy="280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7813" y="2072753"/>
            <a:ext cx="3016355" cy="815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9268" y="51651"/>
            <a:ext cx="8262433" cy="680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4911" y="3327699"/>
            <a:ext cx="1232683" cy="161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04262" y="2376463"/>
            <a:ext cx="1568105" cy="3521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58011" y="5343261"/>
            <a:ext cx="2773600" cy="110943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1"/>
          <p:cNvSpPr/>
          <p:nvPr/>
        </p:nvSpPr>
        <p:spPr>
          <a:xfrm>
            <a:off x="11177787" y="6570741"/>
            <a:ext cx="1069480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vietlanglit.com</a:t>
            </a:r>
            <a:endParaRPr kumimoji="0" sz="1067" b="0" i="0" u="none" strike="noStrike" kern="1200" cap="none" spc="0" normalizeH="0" baseline="0" noProof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236300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0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B2FF3-CC0E-404A-9B23-334FC52B9B7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2C2DB-C795-4B23-B48C-D1669602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8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25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90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28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50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48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05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hyperlink" Target="https://www.freeppt7.com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ietjack.com/soan-van-lop-9-ct/viet-mot-truyen-ke-sang-tao-voi-de-tai-tu-chon.jsp" TargetMode="Externa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2159"/>
            <a:ext cx="12189432" cy="68557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891FBE-3F3E-4C7A-B014-025252211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01" y="789906"/>
            <a:ext cx="1295400" cy="138792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A4B1BB-4A47-4FEF-B7F4-9DF59D19E5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/>
        </p:blipFill>
        <p:spPr>
          <a:xfrm>
            <a:off x="6449900" y="-19878"/>
            <a:ext cx="5756526" cy="50129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76A4E9E-5F0C-48D5-A808-ED64783BC1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0" y="5587999"/>
            <a:ext cx="12189432" cy="12695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C7FFD7-F087-447B-91F8-9738C5BA4A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2" t="50000" r="76146" b="27960"/>
          <a:stretch/>
        </p:blipFill>
        <p:spPr>
          <a:xfrm>
            <a:off x="433010" y="3755367"/>
            <a:ext cx="2565400" cy="15113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C03E3A7-0023-49D0-B5E2-550BED71A2C8}"/>
              </a:ext>
            </a:extLst>
          </p:cNvPr>
          <p:cNvSpPr txBox="1"/>
          <p:nvPr/>
        </p:nvSpPr>
        <p:spPr>
          <a:xfrm rot="16200000">
            <a:off x="4727966" y="-1224105"/>
            <a:ext cx="1726370" cy="99100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107950" marR="71755" lvl="0" indent="0" algn="ctr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MỘT TRUYỆN SÁNG TẠO DỰA TRÊN MỘT TRUYỆN ĐÃ 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7B283D7-D3DF-48A6-B6CA-AFC06B24D9EB}"/>
              </a:ext>
            </a:extLst>
          </p:cNvPr>
          <p:cNvGrpSpPr/>
          <p:nvPr/>
        </p:nvGrpSpPr>
        <p:grpSpPr>
          <a:xfrm rot="16200000">
            <a:off x="5461473" y="4469823"/>
            <a:ext cx="470948" cy="1492652"/>
            <a:chOff x="5029200" y="4252444"/>
            <a:chExt cx="470948" cy="112726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4FDD56B-F827-4C6E-B070-F1BAC67E7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9200" y="4252444"/>
              <a:ext cx="470948" cy="1127262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1DA453B-E1AC-4023-96BD-1E73A4177F6B}"/>
                </a:ext>
              </a:extLst>
            </p:cNvPr>
            <p:cNvSpPr txBox="1"/>
            <p:nvPr/>
          </p:nvSpPr>
          <p:spPr>
            <a:xfrm>
              <a:off x="5049225" y="4559469"/>
              <a:ext cx="415498" cy="4789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5E3E4"/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rPr>
                <a:t>2 TIẾT</a:t>
              </a: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5E3E4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9CFB68AE-B307-48BC-A723-3E5DC67FFC7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2421">
            <a:off x="1000612" y="1313515"/>
            <a:ext cx="1477329" cy="105506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1127B2-0D2F-4C8E-8E6E-A8110E40493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2421">
            <a:off x="2184531" y="1828883"/>
            <a:ext cx="617479" cy="440985"/>
          </a:xfrm>
          <a:prstGeom prst="rect">
            <a:avLst/>
          </a:prstGeom>
        </p:spPr>
      </p:pic>
      <p:sp>
        <p:nvSpPr>
          <p:cNvPr id="23" name="TextBox 8">
            <a:extLst>
              <a:ext uri="{FF2B5EF4-FFF2-40B4-BE49-F238E27FC236}">
                <a16:creationId xmlns:a16="http://schemas.microsoft.com/office/drawing/2014/main" id="{FA9FA4FF-4D4D-42BF-94DB-B10A08630270}"/>
              </a:ext>
            </a:extLst>
          </p:cNvPr>
          <p:cNvSpPr txBox="1"/>
          <p:nvPr/>
        </p:nvSpPr>
        <p:spPr>
          <a:xfrm rot="16200000">
            <a:off x="4199642" y="-381103"/>
            <a:ext cx="430887" cy="391077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Times New Roman" panose="02020603050405020304" pitchFamily="18" charset="0"/>
                <a:cs typeface="Times New Roman" panose="02020603050405020304" pitchFamily="18" charset="0"/>
              </a:rPr>
              <a:t>BÀI DẠY KĨ NĂNG VIẾT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F0502020204030204"/>
              <a:cs typeface="Arial" pitchFamily="34" charset="0"/>
            </a:endParaRPr>
          </a:p>
        </p:txBody>
      </p:sp>
      <p:sp>
        <p:nvSpPr>
          <p:cNvPr id="14" name="TextBox 3">
            <a:hlinkClick r:id="rId10"/>
            <a:extLst>
              <a:ext uri="{FF2B5EF4-FFF2-40B4-BE49-F238E27FC236}">
                <a16:creationId xmlns:a16="http://schemas.microsoft.com/office/drawing/2014/main" id="{2F70B1BD-BFF5-41FC-8890-37F6000B6D6B}"/>
              </a:ext>
            </a:extLst>
          </p:cNvPr>
          <p:cNvSpPr txBox="1"/>
          <p:nvPr/>
        </p:nvSpPr>
        <p:spPr>
          <a:xfrm>
            <a:off x="7019819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Arial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 xmlns:a16="http://schemas.microsoft.com/office/drawing/2014/main" xmlns:a14="http://schemas.microsoft.com/office/drawing/2010/main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502 0.58796 L 0.78502 0.58796 C 0.78411 0.58009 0.78333 0.57222 0.78229 0.56435 C 0.78203 0.56203 0.78138 0.55972 0.78099 0.5574 C 0.78047 0.55393 0.77943 0.5449 0.77838 0.54097 C 0.77773 0.53842 0.77656 0.53634 0.77578 0.53402 C 0.77526 0.53171 0.775 0.52916 0.77448 0.52708 C 0.77239 0.5199 0.76979 0.51643 0.76653 0.51065 C 0.76614 0.50833 0.76614 0.50532 0.76523 0.5037 C 0.76302 0.49953 0.75989 0.49745 0.75729 0.49421 C 0.75221 0.48819 0.75482 0.49051 0.74948 0.48727 C 0.73971 0.47569 0.74466 0.47893 0.73489 0.47546 C 0.73359 0.47407 0.73242 0.47199 0.73099 0.47083 C 0.72513 0.46643 0.72695 0.47083 0.72174 0.4662 C 0.71276 0.4581 0.72357 0.46412 0.71263 0.45926 C 0.71081 0.45764 0.70924 0.45555 0.70729 0.4544 C 0.70521 0.45324 0.70299 0.45301 0.70078 0.45208 C 0.69844 0.45115 0.69388 0.4493 0.69153 0.44745 C 0.68971 0.44606 0.68802 0.44421 0.68633 0.44282 C 0.68203 0.43958 0.68073 0.44027 0.67578 0.43819 C 0.67435 0.4375 0.67318 0.43634 0.67174 0.43588 C 0.67005 0.43495 0.66823 0.43426 0.66653 0.43333 C 0.66523 0.43287 0.66393 0.43148 0.66263 0.43102 C 0.6595 0.43009 0.65638 0.42963 0.65338 0.4287 C 0.65156 0.42824 0.64987 0.42639 0.64818 0.42639 C 0.61002 0.425 0.57174 0.42477 0.53359 0.42407 C 0.52005 0.42338 0.50638 0.42477 0.49284 0.42176 C 0.49153 0.42152 0.49206 0.4169 0.49153 0.41481 C 0.49023 0.40949 0.48555 0.39352 0.48359 0.39143 C 0.48099 0.38819 0.47799 0.38588 0.47578 0.38194 C 0.47448 0.37963 0.47318 0.37708 0.47174 0.375 C 0.47057 0.37315 0.46914 0.37199 0.46784 0.37037 C 0.46601 0.36805 0.46432 0.36551 0.46263 0.36319 C 0.46002 0.35995 0.45729 0.35694 0.45469 0.35393 C 0.45338 0.35231 0.45221 0.35 0.45078 0.3493 C 0.43476 0.33981 0.45091 0.34838 0.43489 0.34213 C 0.43359 0.34166 0.43242 0.34027 0.43099 0.33981 C 0.42799 0.33865 0.42487 0.33819 0.42174 0.3375 C 0.41302 0.33217 0.42239 0.33727 0.40599 0.33287 C 0.40416 0.3324 0.4026 0.33078 0.40078 0.33055 C 0.38385 0.32708 0.38607 0.33009 0.37305 0.32592 C 0.37135 0.32523 0.36966 0.32407 0.36784 0.32338 C 0.35338 0.31944 0.36015 0.32315 0.34948 0.31875 C 0.34596 0.31736 0.34245 0.31527 0.33893 0.31412 L 0.31914 0.30717 C 0.31693 0.30625 0.31471 0.30578 0.31263 0.30486 C 0.30469 0.30115 0.30911 0.30301 0.29948 0.3 C 0.29805 0.2993 0.29687 0.29838 0.29544 0.29768 C 0.29284 0.29676 0.2901 0.29676 0.28763 0.29537 C 0.28568 0.29444 0.28411 0.29213 0.28229 0.29074 C 0.28099 0.28981 0.27956 0.28958 0.27838 0.28842 C 0.27695 0.28703 0.27591 0.28495 0.27448 0.28379 C 0.27187 0.28171 0.26914 0.28055 0.26653 0.27893 L 0.25859 0.2743 C 0.25729 0.27361 0.25586 0.27338 0.25469 0.27199 C 0.24922 0.26551 0.25221 0.26805 0.24544 0.26504 C 0.23646 0.25416 0.24062 0.2574 0.23359 0.25324 C 0.2319 0.25092 0.23008 0.24884 0.22838 0.24629 C 0.22747 0.2449 0.22682 0.24282 0.22578 0.24166 C 0.22461 0.24027 0.22305 0.24027 0.22174 0.23935 C 0.22005 0.23796 0.21823 0.23634 0.21653 0.23449 C 0.2151 0.2331 0.21393 0.23125 0.21263 0.22986 C 0.21094 0.22824 0.20898 0.22685 0.20729 0.22523 C 0.20599 0.22384 0.20482 0.22176 0.20338 0.2206 C 0.20208 0.21944 0.20078 0.21898 0.19948 0.21828 C 0.19805 0.21666 0.19687 0.21458 0.19544 0.21342 C 0.19375 0.21227 0.19193 0.21203 0.19023 0.21111 C 0.18893 0.21041 0.1875 0.20972 0.18633 0.20879 C 0.1845 0.2074 0.18281 0.20532 0.18099 0.20416 C 0.1793 0.20301 0.1776 0.20185 0.17578 0.20185 C 0.15247 0.20046 0.1293 0.20023 0.10599 0.19953 C 0.10469 0.19861 0.10338 0.19768 0.10208 0.19722 C 0.09635 0.19467 0.09349 0.19444 0.08763 0.19236 C 0.08581 0.1919 0.08411 0.19074 0.08229 0.19004 C 0.07969 0.18912 0.07708 0.18865 0.07448 0.18773 C 0.07305 0.18703 0.07174 0.18611 0.07044 0.18541 C 0.05885 0.17963 0.0707 0.18634 0.06133 0.18078 C 0.05989 0.17847 0.05872 0.17592 0.05729 0.17384 C 0.05612 0.17199 0.05443 0.17106 0.05338 0.16898 C 0.0513 0.16481 0.04987 0.15972 0.04805 0.15509 L 0.04544 0.14791 C 0.04479 0.14328 0.04401 0.13634 0.04284 0.13171 C 0.04206 0.12847 0.04114 0.12546 0.04023 0.12222 C 0.03971 0.11828 0.03945 0.11435 0.03893 0.11065 C 0.03854 0.1081 0.03789 0.10602 0.03763 0.10347 C 0.03698 0.09815 0.03698 0.09259 0.03633 0.08727 C 0.03515 0.07916 0.03333 0.07106 0.03099 0.06389 C 0.03021 0.06134 0.0293 0.05902 0.02838 0.05671 C 0.02239 0.02477 0.0289 0.0574 0.02305 0.03333 C 0.02252 0.03102 0.02213 0.0287 0.02174 0.02639 C 0.02135 0.02315 0.02122 0.0199 0.02044 0.0169 C 0.01979 0.01435 0.01888 0.01203 0.01784 0.00995 L 0.01133 -0.00162 L 0.01133 -0.00162 " pathEditMode="relative" ptsTypes="AAAAAAAAAAAAAAAAAAAAAAAAAAAAAAAAAAAAAAAAAAAAAAAAAAAAAAAAAAAAAAAAAAAAAAAAAAAAAAAAAAAAAAAAAAAAAA">
                                      <p:cBhvr>
                                        <p:cTn id="3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187 0.51736 L 0.67187 0.51736 C 0.67044 0.51042 0.6694 0.50324 0.66784 0.49653 C 0.66718 0.49306 0.66588 0.49028 0.66523 0.48704 C 0.66458 0.48403 0.66471 0.48056 0.66393 0.47778 C 0.6625 0.47269 0.66041 0.46829 0.65859 0.46366 C 0.65677 0.4588 0.65416 0.45139 0.65208 0.44722 C 0.64961 0.44236 0.64622 0.43866 0.64414 0.43334 C 0.64218 0.42801 0.64153 0.42547 0.63893 0.42153 C 0.63372 0.41412 0.63567 0.41991 0.63099 0.40996 C 0.62995 0.40764 0.62942 0.40486 0.62838 0.40278 C 0.62591 0.39792 0.62317 0.39352 0.62044 0.38889 C 0.61914 0.38635 0.61836 0.38264 0.61653 0.38172 L 0.61133 0.3794 C 0.60169 0.36806 0.6138 0.38195 0.60208 0.37014 C 0.60065 0.36875 0.59961 0.36644 0.59817 0.36528 C 0.59648 0.36412 0.59453 0.36412 0.59284 0.36297 C 0.59101 0.36181 0.58945 0.35972 0.58763 0.35834 C 0.58633 0.35741 0.58489 0.35718 0.58359 0.35602 C 0.58229 0.35486 0.58125 0.35232 0.57968 0.35139 C 0.5763 0.34908 0.57265 0.34861 0.56914 0.34676 C 0.56784 0.34584 0.56653 0.34491 0.56523 0.34422 C 0.56015 0.34213 0.55468 0.34097 0.54948 0.33959 C 0.54127 0.33496 0.54961 0.33935 0.53633 0.33496 C 0.5345 0.33449 0.53281 0.3331 0.53099 0.33264 C 0.52669 0.33148 0.52226 0.33125 0.51784 0.33033 C 0.50807 0.32801 0.51458 0.32847 0.50599 0.3257 C 0.49804 0.32292 0.49049 0.32222 0.48229 0.32084 C 0.47825 0.29167 0.48346 0.32801 0.47968 0.30463 C 0.47916 0.30139 0.47903 0.29815 0.47838 0.29514 C 0.47773 0.2919 0.47656 0.28912 0.47578 0.28588 C 0.47526 0.28357 0.47526 0.28079 0.47448 0.27871 C 0.47343 0.27616 0.47187 0.27408 0.47044 0.27176 C 0.46797 0.25834 0.47096 0.27084 0.46523 0.25764 C 0.46328 0.25324 0.46263 0.24676 0.46002 0.24375 C 0.45859 0.24213 0.45729 0.24074 0.45599 0.23912 C 0.45429 0.23681 0.4526 0.23403 0.45078 0.23195 C 0.44961 0.23079 0.44817 0.23056 0.44687 0.22963 C 0.44596 0.22732 0.44531 0.22454 0.44414 0.22269 C 0.44166 0.21806 0.43945 0.2176 0.43633 0.21574 L 0.42838 0.20625 C 0.42708 0.20463 0.42591 0.20255 0.42448 0.20162 C 0.42317 0.20093 0.42174 0.20047 0.42044 0.19931 C 0.40468 0.18519 0.42617 0.20301 0.41393 0.18982 C 0.41276 0.18866 0.4112 0.18866 0.41002 0.1875 C 0.40859 0.18635 0.40742 0.18403 0.40599 0.18287 C 0.40429 0.18172 0.40247 0.18148 0.40078 0.18056 C 0.39948 0.17986 0.39817 0.17894 0.39687 0.17824 C 0.39336 0.17639 0.38971 0.17547 0.38633 0.17361 C 0.37721 0.16806 0.38841 0.17454 0.37578 0.16875 C 0.37435 0.16829 0.37317 0.16713 0.37187 0.16644 C 0.36562 0.16366 0.36276 0.16389 0.35599 0.16181 C 0.35377 0.16111 0.35156 0.16042 0.34948 0.15949 C 0.34765 0.1588 0.34596 0.15718 0.34414 0.15718 C 0.32708 0.15579 0.31002 0.15556 0.29284 0.15486 C 0.28229 0.14861 0.29205 0.15371 0.26914 0.15023 C 0.26562 0.14954 0.26211 0.14838 0.25859 0.14769 C 0.25299 0.14676 0.24726 0.1463 0.24153 0.14537 C 0.24023 0.14468 0.2388 0.14422 0.23763 0.14306 C 0.2362 0.1419 0.23515 0.13959 0.23359 0.13843 C 0.22851 0.13449 0.22578 0.13773 0.22044 0.13148 C 0.20833 0.1169 0.2233 0.13542 0.21393 0.12199 C 0.21263 0.12037 0.21133 0.11898 0.21002 0.11736 C 0.20677 0.1088 0.20403 0.10232 0.20208 0.09167 C 0.20169 0.08935 0.20156 0.08658 0.20078 0.08449 C 0.19974 0.08195 0.19817 0.07986 0.19687 0.07755 C 0.1931 0.05764 0.1983 0.08195 0.19284 0.06597 C 0.19218 0.06366 0.19218 0.06111 0.19153 0.0588 C 0.18997 0.05394 0.18802 0.04954 0.18633 0.04491 L 0.18359 0.03773 C 0.18281 0.03542 0.18229 0.03241 0.18099 0.03079 L 0.17317 0.02153 L 0.16914 0.01667 C 0.16784 0.01528 0.1664 0.01412 0.16523 0.01204 C 0.16432 0.01042 0.1638 0.0081 0.16263 0.00741 C 0.15924 0.0051 0.15208 0.00278 0.15208 0.00278 C 0.15078 0.00116 0.14961 -0.00092 0.14817 -0.00208 C 0.14401 -0.00532 0.13932 -0.00694 0.13502 -0.00903 C 0.13112 -0.0125 0.12734 -0.0162 0.12317 -0.01828 C 0.12096 -0.01944 0.11875 -0.0199 0.11653 -0.0206 C 0.11484 -0.02129 0.11302 -0.02222 0.11133 -0.02291 L 0.02187 -0.0206 C 0.01601 -0.02037 0.01146 -0.0169 0.00599 -0.01365 C 0.00468 -0.01296 0.00325 -0.01273 0.00208 -0.01134 C -0.00222 -0.00625 -0.00026 -0.00671 -0.00313 -0.00671 L -0.00313 -0.00671 " pathEditMode="relative" ptsTypes="AAAAAAAAAAAAAAAAAAAAAAAAAAAAAAAAAAAAAAAAAAAAAAAAAAAAAAAAAAAAAAAAAAAAAAAAAAAAAAAAAAAAAA">
                                      <p:cBhvr>
                                        <p:cTn id="4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9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4D6E"/>
                                      </p:to>
                                    </p:animClr>
                                    <p:animClr clrSpc="rgb" dir="cw">
                                      <p:cBhvr>
                                        <p:cTn id="60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4D6E"/>
                                      </p:to>
                                    </p:animClr>
                                    <p:set>
                                      <p:cBhvr>
                                        <p:cTn id="61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37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891FBE-3F3E-4C7A-B014-025252211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8140" y="14480"/>
            <a:ext cx="1295400" cy="138792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98A11B2-3F05-4E11-BEDF-C2437AFBBAA5}"/>
              </a:ext>
            </a:extLst>
          </p:cNvPr>
          <p:cNvSpPr txBox="1"/>
          <p:nvPr/>
        </p:nvSpPr>
        <p:spPr>
          <a:xfrm>
            <a:off x="4012752" y="3391546"/>
            <a:ext cx="6358215" cy="48750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107950" marR="71755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PHÂN TÍCH BÀI VĂN MẪU.</a:t>
            </a:r>
            <a:endParaRPr kumimoji="0" lang="en-US" sz="2400" b="1" i="0" u="none" strike="noStrike" kern="1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C03E3A7-0023-49D0-B5E2-550BED71A2C8}"/>
              </a:ext>
            </a:extLst>
          </p:cNvPr>
          <p:cNvSpPr txBox="1"/>
          <p:nvPr/>
        </p:nvSpPr>
        <p:spPr>
          <a:xfrm>
            <a:off x="5976213" y="1976703"/>
            <a:ext cx="742221" cy="10926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500" dirty="0" smtClean="0">
                <a:solidFill>
                  <a:srgbClr val="264D6E"/>
                </a:solidFill>
                <a:latin typeface="微软雅黑" panose="020F0502020204030204"/>
                <a:ea typeface="新宋体"/>
                <a:cs typeface="+mn-ea"/>
                <a:sym typeface="+mn-lt"/>
              </a:rPr>
              <a:t>II</a:t>
            </a:r>
            <a:endParaRPr kumimoji="0" lang="zh-CN" altLang="en-US" sz="6500" b="0" i="0" u="none" strike="noStrike" kern="1200" cap="none" spc="0" normalizeH="0" baseline="0" noProof="0" dirty="0">
              <a:ln>
                <a:noFill/>
              </a:ln>
              <a:solidFill>
                <a:srgbClr val="264D6E"/>
              </a:solidFill>
              <a:effectLst/>
              <a:uLnTx/>
              <a:uFillTx/>
              <a:latin typeface="微软雅黑" panose="020F0502020204030204"/>
              <a:ea typeface="新宋体"/>
              <a:cs typeface="+mn-ea"/>
              <a:sym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7B283D7-D3DF-48A6-B6CA-AFC06B24D9EB}"/>
              </a:ext>
            </a:extLst>
          </p:cNvPr>
          <p:cNvGrpSpPr/>
          <p:nvPr/>
        </p:nvGrpSpPr>
        <p:grpSpPr>
          <a:xfrm>
            <a:off x="11766252" y="5225143"/>
            <a:ext cx="470948" cy="1598433"/>
            <a:chOff x="5029200" y="4252444"/>
            <a:chExt cx="470948" cy="120357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4FDD56B-F827-4C6E-B070-F1BAC67E7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9200" y="4252444"/>
              <a:ext cx="470948" cy="1127262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1DA453B-E1AC-4023-96BD-1E73A4177F6B}"/>
                </a:ext>
              </a:extLst>
            </p:cNvPr>
            <p:cNvSpPr txBox="1"/>
            <p:nvPr/>
          </p:nvSpPr>
          <p:spPr>
            <a:xfrm>
              <a:off x="5049231" y="4400276"/>
              <a:ext cx="415498" cy="10557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5E3E4"/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rPr>
                <a:t>Jpppt.com。</a:t>
              </a: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5E3E4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9CFB68AE-B307-48BC-A723-3E5DC67FFC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2421">
            <a:off x="10308551" y="538089"/>
            <a:ext cx="1477329" cy="105506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1127B2-0D2F-4C8E-8E6E-A8110E4049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2421">
            <a:off x="11492470" y="1053457"/>
            <a:ext cx="617479" cy="4409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A3175EE-1983-4EA5-AA48-CFE407B389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/>
        </p:blipFill>
        <p:spPr>
          <a:xfrm flipH="1">
            <a:off x="5134" y="-42682"/>
            <a:ext cx="5250792" cy="4768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37E26C-A659-40A7-AC48-34E5A10305F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71" y="1869925"/>
            <a:ext cx="1360503" cy="13605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5708" y="4544291"/>
            <a:ext cx="729525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marR="71755" algn="just"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mẫu</a:t>
            </a:r>
            <a:r>
              <a:rPr lang="en-US" sz="3600" b="1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</a:t>
            </a:r>
            <a:r>
              <a:rPr lang="en-US" sz="3600" b="1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Sgk</a:t>
            </a:r>
            <a:r>
              <a:rPr lang="en-US" sz="3600" b="1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“Con </a:t>
            </a:r>
            <a:r>
              <a:rPr lang="en-US" sz="3600" b="1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trâu</a:t>
            </a:r>
            <a:r>
              <a:rPr lang="en-US" sz="3600" b="1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”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742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 invX="1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6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300" y="-561975"/>
            <a:ext cx="13182600" cy="7981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" y="-409575"/>
            <a:ext cx="13182600" cy="79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0" y="-82563"/>
            <a:ext cx="12108869" cy="700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5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" y="1422400"/>
            <a:ext cx="12110094" cy="29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489" y="203928"/>
            <a:ext cx="11776365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VB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272" y="825592"/>
            <a:ext cx="9374909" cy="14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GB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489" y="2406332"/>
            <a:ext cx="604697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s-E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(SGK)</a:t>
            </a:r>
            <a:r>
              <a:rPr lang="es-E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260" y="2893838"/>
            <a:ext cx="10141528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VB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272" y="3628031"/>
            <a:ext cx="11628582" cy="1878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ES" sz="2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logic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trừng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phạt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750" y="209344"/>
            <a:ext cx="4245393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" marR="71755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749" y="750577"/>
            <a:ext cx="11467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marR="71755" algn="just"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117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1): 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Viết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một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truyện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kể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sáng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tạo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với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đề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tài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tự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chọn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phỏng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theo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một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truyện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đã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đọc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(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khoảng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1000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chữ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)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có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sử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dụng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các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yếu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tố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miêu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tả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biểu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cảm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6946" y="232105"/>
            <a:ext cx="6096000" cy="9596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7950" marR="71755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Quy trình viết bài văn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531491"/>
              </p:ext>
            </p:extLst>
          </p:nvPr>
        </p:nvGraphicFramePr>
        <p:xfrm>
          <a:off x="674255" y="1191726"/>
          <a:ext cx="10769600" cy="5005873"/>
        </p:xfrm>
        <a:graphic>
          <a:graphicData uri="http://schemas.openxmlformats.org/drawingml/2006/table">
            <a:tbl>
              <a:tblPr firstRow="1" firstCol="1" bandRow="1"/>
              <a:tblGrid>
                <a:gridCol w="8081364">
                  <a:extLst>
                    <a:ext uri="{9D8B030D-6E8A-4147-A177-3AD203B41FA5}">
                      <a16:colId xmlns:a16="http://schemas.microsoft.com/office/drawing/2014/main" val="3963253152"/>
                    </a:ext>
                  </a:extLst>
                </a:gridCol>
                <a:gridCol w="2688236">
                  <a:extLst>
                    <a:ext uri="{9D8B030D-6E8A-4147-A177-3AD203B41FA5}">
                      <a16:colId xmlns:a16="http://schemas.microsoft.com/office/drawing/2014/main" val="559642564"/>
                    </a:ext>
                  </a:extLst>
                </a:gridCol>
              </a:tblGrid>
              <a:tr h="1168713">
                <a:tc>
                  <a:txBody>
                    <a:bodyPr/>
                    <a:lstStyle/>
                    <a:p>
                      <a:pPr marL="107950" marR="717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trình viết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117629"/>
                  </a:ext>
                </a:extLst>
              </a:tr>
              <a:tr h="1168713">
                <a:tc>
                  <a:txBody>
                    <a:bodyPr/>
                    <a:lstStyle/>
                    <a:p>
                      <a:pPr marL="107950" marR="71755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1: </a:t>
                      </a:r>
                      <a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 bị trước khi viết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092080"/>
                  </a:ext>
                </a:extLst>
              </a:tr>
              <a:tr h="915378">
                <a:tc>
                  <a:txBody>
                    <a:bodyPr/>
                    <a:lstStyle/>
                    <a:p>
                      <a:pPr marL="107950" marR="71755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2: </a:t>
                      </a:r>
                      <a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ý và lập dàn ý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33929"/>
                  </a:ext>
                </a:extLst>
              </a:tr>
              <a:tr h="584356">
                <a:tc>
                  <a:txBody>
                    <a:bodyPr/>
                    <a:lstStyle/>
                    <a:p>
                      <a:pPr marL="107950" marR="71755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3: </a:t>
                      </a:r>
                      <a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 bài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620610"/>
                  </a:ext>
                </a:extLst>
              </a:tr>
              <a:tr h="1168713">
                <a:tc>
                  <a:txBody>
                    <a:bodyPr/>
                    <a:lstStyle/>
                    <a:p>
                      <a:pPr marL="107950" marR="71755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4: </a:t>
                      </a:r>
                      <a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 lại, chỉnh sửa, rút kinh nghiệm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431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2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4" y="58686"/>
            <a:ext cx="11942618" cy="689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475" y="28096"/>
            <a:ext cx="1225665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marR="71755" algn="just">
              <a:spcAft>
                <a:spcPts val="0"/>
              </a:spcAft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?...)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Khi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-ten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2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352" y="200108"/>
            <a:ext cx="2149050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" marR="71755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64" y="800472"/>
            <a:ext cx="2102179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Sgk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93" y="1490085"/>
            <a:ext cx="11188222" cy="321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5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A4B1BB-4A47-4FEF-B7F4-9DF59D19E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/>
        </p:blipFill>
        <p:spPr>
          <a:xfrm flipH="1">
            <a:off x="-11858" y="1"/>
            <a:ext cx="4205024" cy="36618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76A4E9E-5F0C-48D5-A808-ED64783BC1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0" y="5587999"/>
            <a:ext cx="12189432" cy="12695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C7FFD7-F087-447B-91F8-9738C5BA4A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2" t="50000" r="76146" b="27960"/>
          <a:stretch/>
        </p:blipFill>
        <p:spPr>
          <a:xfrm>
            <a:off x="418261" y="4818913"/>
            <a:ext cx="2565400" cy="151130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7F72442-BD04-4AC5-B13F-C870254F0E3A}"/>
              </a:ext>
            </a:extLst>
          </p:cNvPr>
          <p:cNvGrpSpPr/>
          <p:nvPr/>
        </p:nvGrpSpPr>
        <p:grpSpPr>
          <a:xfrm>
            <a:off x="5319803" y="1250603"/>
            <a:ext cx="900325" cy="684000"/>
            <a:chOff x="4556774" y="1388152"/>
            <a:chExt cx="900325" cy="68400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0AC91E2-03A1-4846-9312-026AF752B08F}"/>
                </a:ext>
              </a:extLst>
            </p:cNvPr>
            <p:cNvGrpSpPr/>
            <p:nvPr/>
          </p:nvGrpSpPr>
          <p:grpSpPr>
            <a:xfrm>
              <a:off x="4582219" y="1411962"/>
              <a:ext cx="874880" cy="631644"/>
              <a:chOff x="5279923" y="2229543"/>
              <a:chExt cx="874880" cy="631644"/>
            </a:xfrm>
          </p:grpSpPr>
          <p:sp>
            <p:nvSpPr>
              <p:cNvPr id="2" name="六边形 1">
                <a:extLst>
                  <a:ext uri="{FF2B5EF4-FFF2-40B4-BE49-F238E27FC236}">
                    <a16:creationId xmlns:a16="http://schemas.microsoft.com/office/drawing/2014/main" id="{042475E0-FDEB-4DAA-B8F3-679C3BFF79D9}"/>
                  </a:ext>
                </a:extLst>
              </p:cNvPr>
              <p:cNvSpPr/>
              <p:nvPr/>
            </p:nvSpPr>
            <p:spPr>
              <a:xfrm>
                <a:off x="5279923" y="2229543"/>
                <a:ext cx="693174" cy="631644"/>
              </a:xfrm>
              <a:prstGeom prst="hexagon">
                <a:avLst/>
              </a:prstGeom>
              <a:solidFill>
                <a:srgbClr val="264D6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endParaRPr>
              </a:p>
            </p:txBody>
          </p: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03A1288-B85C-4758-B409-A74C509902AD}"/>
                  </a:ext>
                </a:extLst>
              </p:cNvPr>
              <p:cNvSpPr txBox="1"/>
              <p:nvPr/>
            </p:nvSpPr>
            <p:spPr>
              <a:xfrm>
                <a:off x="5356432" y="2272092"/>
                <a:ext cx="798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微软雅黑" panose="020F0502020204030204"/>
                    <a:ea typeface="新宋体"/>
                    <a:cs typeface="+mn-ea"/>
                    <a:sym typeface="+mn-lt"/>
                  </a:rPr>
                  <a:t>1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endParaRPr>
              </a:p>
            </p:txBody>
          </p:sp>
        </p:grpSp>
        <p:sp>
          <p:nvSpPr>
            <p:cNvPr id="23" name="六边形 22">
              <a:extLst>
                <a:ext uri="{FF2B5EF4-FFF2-40B4-BE49-F238E27FC236}">
                  <a16:creationId xmlns:a16="http://schemas.microsoft.com/office/drawing/2014/main" id="{69EDEE70-8282-4B9E-89B4-0907C5B4D213}"/>
                </a:ext>
              </a:extLst>
            </p:cNvPr>
            <p:cNvSpPr/>
            <p:nvPr/>
          </p:nvSpPr>
          <p:spPr>
            <a:xfrm>
              <a:off x="4556774" y="1388152"/>
              <a:ext cx="756000" cy="684000"/>
            </a:xfrm>
            <a:prstGeom prst="hexagon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C2EF3CE-E145-4654-A9C1-D1EC27B2F77D}"/>
              </a:ext>
            </a:extLst>
          </p:cNvPr>
          <p:cNvGrpSpPr/>
          <p:nvPr/>
        </p:nvGrpSpPr>
        <p:grpSpPr>
          <a:xfrm>
            <a:off x="6323269" y="1259859"/>
            <a:ext cx="3187132" cy="646198"/>
            <a:chOff x="5486498" y="1285144"/>
            <a:chExt cx="2818990" cy="646198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F3D138A-5932-423C-A2F2-D4E3B0A505A9}"/>
                </a:ext>
              </a:extLst>
            </p:cNvPr>
            <p:cNvSpPr txBox="1"/>
            <p:nvPr/>
          </p:nvSpPr>
          <p:spPr>
            <a:xfrm>
              <a:off x="5723758" y="1361055"/>
              <a:ext cx="22711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  <p:sp>
          <p:nvSpPr>
            <p:cNvPr id="15" name="矩形: 剪去对角 14">
              <a:extLst>
                <a:ext uri="{FF2B5EF4-FFF2-40B4-BE49-F238E27FC236}">
                  <a16:creationId xmlns:a16="http://schemas.microsoft.com/office/drawing/2014/main" id="{18F78BAA-2B9E-4C9F-94AC-43150E33FE4C}"/>
                </a:ext>
              </a:extLst>
            </p:cNvPr>
            <p:cNvSpPr/>
            <p:nvPr/>
          </p:nvSpPr>
          <p:spPr>
            <a:xfrm>
              <a:off x="5486498" y="1342247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  <p:sp>
          <p:nvSpPr>
            <p:cNvPr id="25" name="矩形: 剪去对角 24">
              <a:extLst>
                <a:ext uri="{FF2B5EF4-FFF2-40B4-BE49-F238E27FC236}">
                  <a16:creationId xmlns:a16="http://schemas.microsoft.com/office/drawing/2014/main" id="{4C8DDEAC-B3E8-4A32-907B-F45325FF4805}"/>
                </a:ext>
              </a:extLst>
            </p:cNvPr>
            <p:cNvSpPr/>
            <p:nvPr/>
          </p:nvSpPr>
          <p:spPr>
            <a:xfrm>
              <a:off x="5542335" y="1285144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09A04EE7-82B5-4DFA-BDB6-EF595D7F7DAE}"/>
              </a:ext>
            </a:extLst>
          </p:cNvPr>
          <p:cNvGrpSpPr/>
          <p:nvPr/>
        </p:nvGrpSpPr>
        <p:grpSpPr>
          <a:xfrm>
            <a:off x="4692743" y="2382059"/>
            <a:ext cx="900325" cy="684000"/>
            <a:chOff x="4556774" y="1388152"/>
            <a:chExt cx="900325" cy="684000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A537CF4D-9B35-4DBB-9F67-22DB1DE4A152}"/>
                </a:ext>
              </a:extLst>
            </p:cNvPr>
            <p:cNvGrpSpPr/>
            <p:nvPr/>
          </p:nvGrpSpPr>
          <p:grpSpPr>
            <a:xfrm>
              <a:off x="4582219" y="1411962"/>
              <a:ext cx="874880" cy="631644"/>
              <a:chOff x="5279923" y="2229543"/>
              <a:chExt cx="874880" cy="631644"/>
            </a:xfrm>
          </p:grpSpPr>
          <p:sp>
            <p:nvSpPr>
              <p:cNvPr id="30" name="六边形 29">
                <a:extLst>
                  <a:ext uri="{FF2B5EF4-FFF2-40B4-BE49-F238E27FC236}">
                    <a16:creationId xmlns:a16="http://schemas.microsoft.com/office/drawing/2014/main" id="{8BE7FE99-3ECA-4B45-9B56-492DCC4DB16C}"/>
                  </a:ext>
                </a:extLst>
              </p:cNvPr>
              <p:cNvSpPr/>
              <p:nvPr/>
            </p:nvSpPr>
            <p:spPr>
              <a:xfrm>
                <a:off x="5279923" y="2229543"/>
                <a:ext cx="693174" cy="631644"/>
              </a:xfrm>
              <a:prstGeom prst="hexagon">
                <a:avLst/>
              </a:prstGeom>
              <a:solidFill>
                <a:srgbClr val="264D6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511ACCC-A731-4C69-9A13-B7E719B9FD1D}"/>
                  </a:ext>
                </a:extLst>
              </p:cNvPr>
              <p:cNvSpPr txBox="1"/>
              <p:nvPr/>
            </p:nvSpPr>
            <p:spPr>
              <a:xfrm>
                <a:off x="5356432" y="2272092"/>
                <a:ext cx="798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微软雅黑" panose="020F0502020204030204"/>
                    <a:ea typeface="新宋体"/>
                    <a:cs typeface="+mn-ea"/>
                    <a:sym typeface="+mn-lt"/>
                  </a:rPr>
                  <a:t>2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endParaRPr>
              </a:p>
            </p:txBody>
          </p:sp>
        </p:grpSp>
        <p:sp>
          <p:nvSpPr>
            <p:cNvPr id="29" name="六边形 28">
              <a:extLst>
                <a:ext uri="{FF2B5EF4-FFF2-40B4-BE49-F238E27FC236}">
                  <a16:creationId xmlns:a16="http://schemas.microsoft.com/office/drawing/2014/main" id="{EB6891CA-93AF-4191-B1B4-22E9F9950204}"/>
                </a:ext>
              </a:extLst>
            </p:cNvPr>
            <p:cNvSpPr/>
            <p:nvPr/>
          </p:nvSpPr>
          <p:spPr>
            <a:xfrm>
              <a:off x="4556774" y="1388152"/>
              <a:ext cx="756000" cy="684000"/>
            </a:xfrm>
            <a:prstGeom prst="hexagon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57D8496-5064-4618-9FA5-AAFDA9389280}"/>
              </a:ext>
            </a:extLst>
          </p:cNvPr>
          <p:cNvGrpSpPr/>
          <p:nvPr/>
        </p:nvGrpSpPr>
        <p:grpSpPr>
          <a:xfrm>
            <a:off x="5696209" y="2391315"/>
            <a:ext cx="4650426" cy="646198"/>
            <a:chOff x="5486498" y="1285144"/>
            <a:chExt cx="2818990" cy="646198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86500D8-B539-4184-B6E4-7D5551B4E618}"/>
                </a:ext>
              </a:extLst>
            </p:cNvPr>
            <p:cNvSpPr txBox="1"/>
            <p:nvPr/>
          </p:nvSpPr>
          <p:spPr>
            <a:xfrm>
              <a:off x="5723757" y="1361055"/>
              <a:ext cx="2525893" cy="38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950" marR="71755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II.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Hướng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dẫn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mẫu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矩形: 剪去对角 33">
              <a:extLst>
                <a:ext uri="{FF2B5EF4-FFF2-40B4-BE49-F238E27FC236}">
                  <a16:creationId xmlns:a16="http://schemas.microsoft.com/office/drawing/2014/main" id="{7F1052C3-1B98-48C4-8EF7-C286FA15CA56}"/>
                </a:ext>
              </a:extLst>
            </p:cNvPr>
            <p:cNvSpPr/>
            <p:nvPr/>
          </p:nvSpPr>
          <p:spPr>
            <a:xfrm>
              <a:off x="5486498" y="1342247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  <p:sp>
          <p:nvSpPr>
            <p:cNvPr id="35" name="矩形: 剪去对角 34">
              <a:extLst>
                <a:ext uri="{FF2B5EF4-FFF2-40B4-BE49-F238E27FC236}">
                  <a16:creationId xmlns:a16="http://schemas.microsoft.com/office/drawing/2014/main" id="{91A9759F-3F51-402C-970B-6C60501B1247}"/>
                </a:ext>
              </a:extLst>
            </p:cNvPr>
            <p:cNvSpPr/>
            <p:nvPr/>
          </p:nvSpPr>
          <p:spPr>
            <a:xfrm>
              <a:off x="5542335" y="1285144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63C09CA-69D3-45F2-98C8-50CE5864DCF7}"/>
              </a:ext>
            </a:extLst>
          </p:cNvPr>
          <p:cNvGrpSpPr/>
          <p:nvPr/>
        </p:nvGrpSpPr>
        <p:grpSpPr>
          <a:xfrm>
            <a:off x="3973214" y="3447098"/>
            <a:ext cx="900325" cy="684000"/>
            <a:chOff x="4556774" y="1388152"/>
            <a:chExt cx="900325" cy="684000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96DD1232-22A9-4B5C-A1D9-A373F90CC6AF}"/>
                </a:ext>
              </a:extLst>
            </p:cNvPr>
            <p:cNvGrpSpPr/>
            <p:nvPr/>
          </p:nvGrpSpPr>
          <p:grpSpPr>
            <a:xfrm>
              <a:off x="4582219" y="1411962"/>
              <a:ext cx="874880" cy="631644"/>
              <a:chOff x="5279923" y="2229543"/>
              <a:chExt cx="874880" cy="631644"/>
            </a:xfrm>
          </p:grpSpPr>
          <p:sp>
            <p:nvSpPr>
              <p:cNvPr id="39" name="六边形 38">
                <a:extLst>
                  <a:ext uri="{FF2B5EF4-FFF2-40B4-BE49-F238E27FC236}">
                    <a16:creationId xmlns:a16="http://schemas.microsoft.com/office/drawing/2014/main" id="{C3E99CC6-5CBC-4F4C-8FB0-2A31FC9FDC6F}"/>
                  </a:ext>
                </a:extLst>
              </p:cNvPr>
              <p:cNvSpPr/>
              <p:nvPr/>
            </p:nvSpPr>
            <p:spPr>
              <a:xfrm>
                <a:off x="5279923" y="2229543"/>
                <a:ext cx="693174" cy="631644"/>
              </a:xfrm>
              <a:prstGeom prst="hexagon">
                <a:avLst/>
              </a:prstGeom>
              <a:solidFill>
                <a:srgbClr val="264D6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57BE19-A0FF-485E-8E1A-24D9DEA5527C}"/>
                  </a:ext>
                </a:extLst>
              </p:cNvPr>
              <p:cNvSpPr txBox="1"/>
              <p:nvPr/>
            </p:nvSpPr>
            <p:spPr>
              <a:xfrm>
                <a:off x="5356432" y="2272092"/>
                <a:ext cx="798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微软雅黑" panose="020F0502020204030204"/>
                    <a:ea typeface="新宋体"/>
                    <a:cs typeface="+mn-ea"/>
                    <a:sym typeface="+mn-lt"/>
                  </a:rPr>
                  <a:t>3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endParaRPr>
              </a:p>
            </p:txBody>
          </p:sp>
        </p:grpSp>
        <p:sp>
          <p:nvSpPr>
            <p:cNvPr id="38" name="六边形 37">
              <a:extLst>
                <a:ext uri="{FF2B5EF4-FFF2-40B4-BE49-F238E27FC236}">
                  <a16:creationId xmlns:a16="http://schemas.microsoft.com/office/drawing/2014/main" id="{6553BD26-0DC4-417B-9A59-FF99022BA27F}"/>
                </a:ext>
              </a:extLst>
            </p:cNvPr>
            <p:cNvSpPr/>
            <p:nvPr/>
          </p:nvSpPr>
          <p:spPr>
            <a:xfrm>
              <a:off x="4556774" y="1388152"/>
              <a:ext cx="756000" cy="684000"/>
            </a:xfrm>
            <a:prstGeom prst="hexagon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FCCC55E-7941-4F45-9971-390F42BD208A}"/>
              </a:ext>
            </a:extLst>
          </p:cNvPr>
          <p:cNvGrpSpPr/>
          <p:nvPr/>
        </p:nvGrpSpPr>
        <p:grpSpPr>
          <a:xfrm>
            <a:off x="4976679" y="3456354"/>
            <a:ext cx="4356163" cy="646198"/>
            <a:chOff x="5486498" y="1285144"/>
            <a:chExt cx="2818990" cy="646198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96FD04A-E85F-4813-B354-A78501D328C5}"/>
                </a:ext>
              </a:extLst>
            </p:cNvPr>
            <p:cNvSpPr txBox="1"/>
            <p:nvPr/>
          </p:nvSpPr>
          <p:spPr>
            <a:xfrm>
              <a:off x="5723758" y="1361055"/>
              <a:ext cx="2271154" cy="38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III.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Hướng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dẫn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quy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trình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viết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43" name="矩形: 剪去对角 42">
              <a:extLst>
                <a:ext uri="{FF2B5EF4-FFF2-40B4-BE49-F238E27FC236}">
                  <a16:creationId xmlns:a16="http://schemas.microsoft.com/office/drawing/2014/main" id="{39AD3D9C-C15C-46F8-A556-0F5D33FB37AF}"/>
                </a:ext>
              </a:extLst>
            </p:cNvPr>
            <p:cNvSpPr/>
            <p:nvPr/>
          </p:nvSpPr>
          <p:spPr>
            <a:xfrm>
              <a:off x="5486498" y="1342247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  <p:sp>
          <p:nvSpPr>
            <p:cNvPr id="44" name="矩形: 剪去对角 43">
              <a:extLst>
                <a:ext uri="{FF2B5EF4-FFF2-40B4-BE49-F238E27FC236}">
                  <a16:creationId xmlns:a16="http://schemas.microsoft.com/office/drawing/2014/main" id="{C1B3D90E-C1E8-4064-9911-0EFDC5C691A6}"/>
                </a:ext>
              </a:extLst>
            </p:cNvPr>
            <p:cNvSpPr/>
            <p:nvPr/>
          </p:nvSpPr>
          <p:spPr>
            <a:xfrm>
              <a:off x="5542335" y="1285144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AE5764E-4451-4EF3-96FB-61736F3AE030}"/>
              </a:ext>
            </a:extLst>
          </p:cNvPr>
          <p:cNvGrpSpPr/>
          <p:nvPr/>
        </p:nvGrpSpPr>
        <p:grpSpPr>
          <a:xfrm>
            <a:off x="3283248" y="4569240"/>
            <a:ext cx="900325" cy="684000"/>
            <a:chOff x="4556774" y="1388152"/>
            <a:chExt cx="900325" cy="684000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3126350F-55B7-432C-9620-85870C068E6D}"/>
                </a:ext>
              </a:extLst>
            </p:cNvPr>
            <p:cNvGrpSpPr/>
            <p:nvPr/>
          </p:nvGrpSpPr>
          <p:grpSpPr>
            <a:xfrm>
              <a:off x="4582219" y="1411962"/>
              <a:ext cx="874880" cy="631644"/>
              <a:chOff x="5279923" y="2229543"/>
              <a:chExt cx="874880" cy="631644"/>
            </a:xfrm>
          </p:grpSpPr>
          <p:sp>
            <p:nvSpPr>
              <p:cNvPr id="48" name="六边形 47">
                <a:extLst>
                  <a:ext uri="{FF2B5EF4-FFF2-40B4-BE49-F238E27FC236}">
                    <a16:creationId xmlns:a16="http://schemas.microsoft.com/office/drawing/2014/main" id="{54406972-8EA0-45A8-9674-42FD4318E2DA}"/>
                  </a:ext>
                </a:extLst>
              </p:cNvPr>
              <p:cNvSpPr/>
              <p:nvPr/>
            </p:nvSpPr>
            <p:spPr>
              <a:xfrm>
                <a:off x="5279923" y="2229543"/>
                <a:ext cx="693174" cy="631644"/>
              </a:xfrm>
              <a:prstGeom prst="hexagon">
                <a:avLst/>
              </a:prstGeom>
              <a:solidFill>
                <a:srgbClr val="264D6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endParaRP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A6C2389-2A92-4AAE-B924-A496A2068CC5}"/>
                  </a:ext>
                </a:extLst>
              </p:cNvPr>
              <p:cNvSpPr txBox="1"/>
              <p:nvPr/>
            </p:nvSpPr>
            <p:spPr>
              <a:xfrm>
                <a:off x="5356432" y="2272092"/>
                <a:ext cx="798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微软雅黑" panose="020F0502020204030204"/>
                    <a:ea typeface="新宋体"/>
                    <a:cs typeface="+mn-ea"/>
                    <a:sym typeface="+mn-lt"/>
                  </a:rPr>
                  <a:t>4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endParaRPr>
              </a:p>
            </p:txBody>
          </p:sp>
        </p:grpSp>
        <p:sp>
          <p:nvSpPr>
            <p:cNvPr id="47" name="六边形 46">
              <a:extLst>
                <a:ext uri="{FF2B5EF4-FFF2-40B4-BE49-F238E27FC236}">
                  <a16:creationId xmlns:a16="http://schemas.microsoft.com/office/drawing/2014/main" id="{169B114D-F868-4F2F-B7C8-36D3F40A7AD2}"/>
                </a:ext>
              </a:extLst>
            </p:cNvPr>
            <p:cNvSpPr/>
            <p:nvPr/>
          </p:nvSpPr>
          <p:spPr>
            <a:xfrm>
              <a:off x="4556774" y="1388152"/>
              <a:ext cx="756000" cy="684000"/>
            </a:xfrm>
            <a:prstGeom prst="hexagon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04A954D2-93DD-4B7D-A59E-EA042C511A34}"/>
              </a:ext>
            </a:extLst>
          </p:cNvPr>
          <p:cNvGrpSpPr/>
          <p:nvPr/>
        </p:nvGrpSpPr>
        <p:grpSpPr>
          <a:xfrm>
            <a:off x="4286714" y="4578496"/>
            <a:ext cx="3187132" cy="646198"/>
            <a:chOff x="5486498" y="1285144"/>
            <a:chExt cx="2818990" cy="646198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4B9C003B-FC33-47A7-B886-255A5FDAD3B6}"/>
                </a:ext>
              </a:extLst>
            </p:cNvPr>
            <p:cNvSpPr txBox="1"/>
            <p:nvPr/>
          </p:nvSpPr>
          <p:spPr>
            <a:xfrm>
              <a:off x="5723758" y="1361055"/>
              <a:ext cx="2271154" cy="38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950" marR="71755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IV.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矩形: 剪去对角 51">
              <a:extLst>
                <a:ext uri="{FF2B5EF4-FFF2-40B4-BE49-F238E27FC236}">
                  <a16:creationId xmlns:a16="http://schemas.microsoft.com/office/drawing/2014/main" id="{3FBB3735-4907-4DD3-B907-FF1CC2D09037}"/>
                </a:ext>
              </a:extLst>
            </p:cNvPr>
            <p:cNvSpPr/>
            <p:nvPr/>
          </p:nvSpPr>
          <p:spPr>
            <a:xfrm>
              <a:off x="5486498" y="1342247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  <p:sp>
          <p:nvSpPr>
            <p:cNvPr id="53" name="矩形: 剪去对角 52">
              <a:extLst>
                <a:ext uri="{FF2B5EF4-FFF2-40B4-BE49-F238E27FC236}">
                  <a16:creationId xmlns:a16="http://schemas.microsoft.com/office/drawing/2014/main" id="{0F7D4438-0BB5-427D-A2EE-E54E61BE34F6}"/>
                </a:ext>
              </a:extLst>
            </p:cNvPr>
            <p:cNvSpPr/>
            <p:nvPr/>
          </p:nvSpPr>
          <p:spPr>
            <a:xfrm>
              <a:off x="5542335" y="1285144"/>
              <a:ext cx="2763153" cy="589095"/>
            </a:xfrm>
            <a:prstGeom prst="snip2DiagRect">
              <a:avLst/>
            </a:prstGeom>
            <a:noFill/>
            <a:ln>
              <a:solidFill>
                <a:srgbClr val="264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260972" y="1346547"/>
            <a:ext cx="341606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" marR="71755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8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-0.18424 0.00139 " pathEditMode="relative" rAng="0" ptsTypes="AA">
                                          <p:cBhvr>
                                            <p:cTn id="8" dur="125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19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fill="hold" nodeType="withEffect" p14:presetBounceEnd="8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 p14:bounceEnd="8667">
                                          <p:cBhvr>
                                            <p:cTn id="21" dur="15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55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63" presetClass="path" presetSubtype="0" fill="hold" nodeType="withEffect" p14:presetBounceEnd="8667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 0 L 0.25 0 E" pathEditMode="relative" ptsTypes="" p14:bounceEnd="8667">
                                          <p:cBhvr>
                                            <p:cTn id="30" dur="150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5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63" presetClass="path" presetSubtype="0" fill="hold" nodeType="withEffect" p14:presetBounceEnd="8667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 p14:bounceEnd="8667">
                                          <p:cBhvr>
                                            <p:cTn id="39" dur="1500" spd="-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55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63" presetClass="path" presetSubtype="0" fill="hold" nodeType="withEffect" p14:presetBounceEnd="8667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0 0 L 0.25 0 E" pathEditMode="relative" ptsTypes="" p14:bounceEnd="8667">
                                          <p:cBhvr>
                                            <p:cTn id="48" dur="1500" spd="-100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55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-0.18424 0.00139 " pathEditMode="relative" rAng="0" ptsTypes="AA">
                                          <p:cBhvr>
                                            <p:cTn id="8" dur="125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19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21" dur="15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55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63" presetClass="pat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30" dur="150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5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63" presetClass="pat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39" dur="1500" spd="-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55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63" presetClass="pat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48" dur="1500" spd="-100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55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55"/>
          <p:cNvGrpSpPr>
            <a:grpSpLocks noChangeAspect="1"/>
          </p:cNvGrpSpPr>
          <p:nvPr/>
        </p:nvGrpSpPr>
        <p:grpSpPr bwMode="auto">
          <a:xfrm>
            <a:off x="-24680" y="2617241"/>
            <a:ext cx="12188825" cy="3548063"/>
            <a:chOff x="0" y="1456"/>
            <a:chExt cx="7678" cy="2235"/>
          </a:xfrm>
          <a:solidFill>
            <a:schemeClr val="accent3"/>
          </a:solidFill>
        </p:grpSpPr>
        <p:sp>
          <p:nvSpPr>
            <p:cNvPr id="68" name="Oval 56"/>
            <p:cNvSpPr>
              <a:spLocks noChangeArrowheads="1"/>
            </p:cNvSpPr>
            <p:nvPr/>
          </p:nvSpPr>
          <p:spPr bwMode="auto">
            <a:xfrm>
              <a:off x="2987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9" name="Oval 57"/>
            <p:cNvSpPr>
              <a:spLocks noChangeArrowheads="1"/>
            </p:cNvSpPr>
            <p:nvPr/>
          </p:nvSpPr>
          <p:spPr bwMode="auto">
            <a:xfrm>
              <a:off x="4484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0" name="Oval 58"/>
            <p:cNvSpPr>
              <a:spLocks noChangeArrowheads="1"/>
            </p:cNvSpPr>
            <p:nvPr/>
          </p:nvSpPr>
          <p:spPr bwMode="auto">
            <a:xfrm>
              <a:off x="1634" y="1494"/>
              <a:ext cx="1104" cy="14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0" y="1456"/>
              <a:ext cx="7678" cy="2235"/>
            </a:xfrm>
            <a:custGeom>
              <a:avLst/>
              <a:gdLst>
                <a:gd name="T0" fmla="*/ 3187 w 3200"/>
                <a:gd name="T1" fmla="*/ 0 h 930"/>
                <a:gd name="T2" fmla="*/ 2957 w 3200"/>
                <a:gd name="T3" fmla="*/ 304 h 930"/>
                <a:gd name="T4" fmla="*/ 3151 w 3200"/>
                <a:gd name="T5" fmla="*/ 604 h 930"/>
                <a:gd name="T6" fmla="*/ 3151 w 3200"/>
                <a:gd name="T7" fmla="*/ 636 h 930"/>
                <a:gd name="T8" fmla="*/ 2945 w 3200"/>
                <a:gd name="T9" fmla="*/ 636 h 930"/>
                <a:gd name="T10" fmla="*/ 2865 w 3200"/>
                <a:gd name="T11" fmla="*/ 716 h 930"/>
                <a:gd name="T12" fmla="*/ 2865 w 3200"/>
                <a:gd name="T13" fmla="*/ 784 h 930"/>
                <a:gd name="T14" fmla="*/ 2945 w 3200"/>
                <a:gd name="T15" fmla="*/ 864 h 930"/>
                <a:gd name="T16" fmla="*/ 2674 w 3200"/>
                <a:gd name="T17" fmla="*/ 868 h 930"/>
                <a:gd name="T18" fmla="*/ 2674 w 3200"/>
                <a:gd name="T19" fmla="*/ 581 h 930"/>
                <a:gd name="T20" fmla="*/ 2873 w 3200"/>
                <a:gd name="T21" fmla="*/ 354 h 930"/>
                <a:gd name="T22" fmla="*/ 2643 w 3200"/>
                <a:gd name="T23" fmla="*/ 124 h 930"/>
                <a:gd name="T24" fmla="*/ 2413 w 3200"/>
                <a:gd name="T25" fmla="*/ 354 h 930"/>
                <a:gd name="T26" fmla="*/ 2611 w 3200"/>
                <a:gd name="T27" fmla="*/ 581 h 930"/>
                <a:gd name="T28" fmla="*/ 2611 w 3200"/>
                <a:gd name="T29" fmla="*/ 868 h 930"/>
                <a:gd name="T30" fmla="*/ 2505 w 3200"/>
                <a:gd name="T31" fmla="*/ 868 h 930"/>
                <a:gd name="T32" fmla="*/ 2585 w 3200"/>
                <a:gd name="T33" fmla="*/ 788 h 930"/>
                <a:gd name="T34" fmla="*/ 2585 w 3200"/>
                <a:gd name="T35" fmla="*/ 704 h 930"/>
                <a:gd name="T36" fmla="*/ 2505 w 3200"/>
                <a:gd name="T37" fmla="*/ 624 h 930"/>
                <a:gd name="T38" fmla="*/ 911 w 3200"/>
                <a:gd name="T39" fmla="*/ 624 h 930"/>
                <a:gd name="T40" fmla="*/ 605 w 3200"/>
                <a:gd name="T41" fmla="*/ 624 h 930"/>
                <a:gd name="T42" fmla="*/ 525 w 3200"/>
                <a:gd name="T43" fmla="*/ 704 h 930"/>
                <a:gd name="T44" fmla="*/ 525 w 3200"/>
                <a:gd name="T45" fmla="*/ 788 h 930"/>
                <a:gd name="T46" fmla="*/ 605 w 3200"/>
                <a:gd name="T47" fmla="*/ 868 h 930"/>
                <a:gd name="T48" fmla="*/ 361 w 3200"/>
                <a:gd name="T49" fmla="*/ 868 h 930"/>
                <a:gd name="T50" fmla="*/ 361 w 3200"/>
                <a:gd name="T51" fmla="*/ 570 h 930"/>
                <a:gd name="T52" fmla="*/ 561 w 3200"/>
                <a:gd name="T53" fmla="*/ 342 h 930"/>
                <a:gd name="T54" fmla="*/ 331 w 3200"/>
                <a:gd name="T55" fmla="*/ 112 h 930"/>
                <a:gd name="T56" fmla="*/ 101 w 3200"/>
                <a:gd name="T57" fmla="*/ 342 h 930"/>
                <a:gd name="T58" fmla="*/ 313 w 3200"/>
                <a:gd name="T59" fmla="*/ 571 h 930"/>
                <a:gd name="T60" fmla="*/ 313 w 3200"/>
                <a:gd name="T61" fmla="*/ 868 h 930"/>
                <a:gd name="T62" fmla="*/ 223 w 3200"/>
                <a:gd name="T63" fmla="*/ 868 h 930"/>
                <a:gd name="T64" fmla="*/ 269 w 3200"/>
                <a:gd name="T65" fmla="*/ 796 h 930"/>
                <a:gd name="T66" fmla="*/ 269 w 3200"/>
                <a:gd name="T67" fmla="*/ 728 h 930"/>
                <a:gd name="T68" fmla="*/ 189 w 3200"/>
                <a:gd name="T69" fmla="*/ 648 h 930"/>
                <a:gd name="T70" fmla="*/ 0 w 3200"/>
                <a:gd name="T71" fmla="*/ 648 h 930"/>
                <a:gd name="T72" fmla="*/ 0 w 3200"/>
                <a:gd name="T73" fmla="*/ 930 h 930"/>
                <a:gd name="T74" fmla="*/ 3200 w 3200"/>
                <a:gd name="T75" fmla="*/ 930 h 930"/>
                <a:gd name="T76" fmla="*/ 3200 w 3200"/>
                <a:gd name="T77" fmla="*/ 0 h 930"/>
                <a:gd name="T78" fmla="*/ 3187 w 3200"/>
                <a:gd name="T79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00" h="930">
                  <a:moveTo>
                    <a:pt x="3187" y="0"/>
                  </a:moveTo>
                  <a:cubicBezTo>
                    <a:pt x="3060" y="0"/>
                    <a:pt x="2957" y="136"/>
                    <a:pt x="2957" y="304"/>
                  </a:cubicBezTo>
                  <a:cubicBezTo>
                    <a:pt x="2957" y="455"/>
                    <a:pt x="3041" y="581"/>
                    <a:pt x="3151" y="604"/>
                  </a:cubicBezTo>
                  <a:cubicBezTo>
                    <a:pt x="3151" y="636"/>
                    <a:pt x="3151" y="636"/>
                    <a:pt x="3151" y="636"/>
                  </a:cubicBezTo>
                  <a:cubicBezTo>
                    <a:pt x="2945" y="636"/>
                    <a:pt x="2945" y="636"/>
                    <a:pt x="2945" y="636"/>
                  </a:cubicBezTo>
                  <a:cubicBezTo>
                    <a:pt x="2901" y="636"/>
                    <a:pt x="2865" y="671"/>
                    <a:pt x="2865" y="716"/>
                  </a:cubicBezTo>
                  <a:cubicBezTo>
                    <a:pt x="2865" y="784"/>
                    <a:pt x="2865" y="784"/>
                    <a:pt x="2865" y="784"/>
                  </a:cubicBezTo>
                  <a:cubicBezTo>
                    <a:pt x="2865" y="828"/>
                    <a:pt x="2901" y="864"/>
                    <a:pt x="2945" y="864"/>
                  </a:cubicBezTo>
                  <a:cubicBezTo>
                    <a:pt x="2674" y="868"/>
                    <a:pt x="2674" y="868"/>
                    <a:pt x="2674" y="868"/>
                  </a:cubicBezTo>
                  <a:cubicBezTo>
                    <a:pt x="2674" y="581"/>
                    <a:pt x="2674" y="581"/>
                    <a:pt x="2674" y="581"/>
                  </a:cubicBezTo>
                  <a:cubicBezTo>
                    <a:pt x="2786" y="566"/>
                    <a:pt x="2873" y="470"/>
                    <a:pt x="2873" y="354"/>
                  </a:cubicBezTo>
                  <a:cubicBezTo>
                    <a:pt x="2873" y="226"/>
                    <a:pt x="2770" y="124"/>
                    <a:pt x="2643" y="124"/>
                  </a:cubicBezTo>
                  <a:cubicBezTo>
                    <a:pt x="2516" y="124"/>
                    <a:pt x="2413" y="226"/>
                    <a:pt x="2413" y="354"/>
                  </a:cubicBezTo>
                  <a:cubicBezTo>
                    <a:pt x="2413" y="470"/>
                    <a:pt x="2499" y="566"/>
                    <a:pt x="2611" y="581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505" y="868"/>
                    <a:pt x="2505" y="868"/>
                    <a:pt x="2505" y="868"/>
                  </a:cubicBezTo>
                  <a:cubicBezTo>
                    <a:pt x="2549" y="868"/>
                    <a:pt x="2585" y="832"/>
                    <a:pt x="2585" y="788"/>
                  </a:cubicBezTo>
                  <a:cubicBezTo>
                    <a:pt x="2585" y="704"/>
                    <a:pt x="2585" y="704"/>
                    <a:pt x="2585" y="704"/>
                  </a:cubicBezTo>
                  <a:cubicBezTo>
                    <a:pt x="2585" y="659"/>
                    <a:pt x="2549" y="624"/>
                    <a:pt x="2505" y="624"/>
                  </a:cubicBezTo>
                  <a:cubicBezTo>
                    <a:pt x="911" y="624"/>
                    <a:pt x="911" y="624"/>
                    <a:pt x="911" y="624"/>
                  </a:cubicBezTo>
                  <a:cubicBezTo>
                    <a:pt x="605" y="624"/>
                    <a:pt x="605" y="624"/>
                    <a:pt x="605" y="624"/>
                  </a:cubicBezTo>
                  <a:cubicBezTo>
                    <a:pt x="561" y="624"/>
                    <a:pt x="525" y="659"/>
                    <a:pt x="525" y="704"/>
                  </a:cubicBezTo>
                  <a:cubicBezTo>
                    <a:pt x="525" y="788"/>
                    <a:pt x="525" y="788"/>
                    <a:pt x="525" y="788"/>
                  </a:cubicBezTo>
                  <a:cubicBezTo>
                    <a:pt x="525" y="832"/>
                    <a:pt x="561" y="868"/>
                    <a:pt x="605" y="868"/>
                  </a:cubicBezTo>
                  <a:cubicBezTo>
                    <a:pt x="361" y="868"/>
                    <a:pt x="361" y="868"/>
                    <a:pt x="361" y="868"/>
                  </a:cubicBezTo>
                  <a:cubicBezTo>
                    <a:pt x="361" y="570"/>
                    <a:pt x="361" y="570"/>
                    <a:pt x="361" y="570"/>
                  </a:cubicBezTo>
                  <a:cubicBezTo>
                    <a:pt x="474" y="555"/>
                    <a:pt x="561" y="458"/>
                    <a:pt x="561" y="342"/>
                  </a:cubicBezTo>
                  <a:cubicBezTo>
                    <a:pt x="561" y="214"/>
                    <a:pt x="458" y="112"/>
                    <a:pt x="331" y="112"/>
                  </a:cubicBezTo>
                  <a:cubicBezTo>
                    <a:pt x="204" y="112"/>
                    <a:pt x="101" y="214"/>
                    <a:pt x="101" y="342"/>
                  </a:cubicBezTo>
                  <a:cubicBezTo>
                    <a:pt x="101" y="462"/>
                    <a:pt x="194" y="562"/>
                    <a:pt x="313" y="571"/>
                  </a:cubicBezTo>
                  <a:cubicBezTo>
                    <a:pt x="313" y="868"/>
                    <a:pt x="313" y="868"/>
                    <a:pt x="313" y="868"/>
                  </a:cubicBezTo>
                  <a:cubicBezTo>
                    <a:pt x="223" y="868"/>
                    <a:pt x="223" y="868"/>
                    <a:pt x="223" y="868"/>
                  </a:cubicBezTo>
                  <a:cubicBezTo>
                    <a:pt x="250" y="855"/>
                    <a:pt x="269" y="827"/>
                    <a:pt x="269" y="796"/>
                  </a:cubicBezTo>
                  <a:cubicBezTo>
                    <a:pt x="269" y="728"/>
                    <a:pt x="269" y="728"/>
                    <a:pt x="269" y="728"/>
                  </a:cubicBezTo>
                  <a:cubicBezTo>
                    <a:pt x="269" y="683"/>
                    <a:pt x="233" y="648"/>
                    <a:pt x="189" y="648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0" y="930"/>
                    <a:pt x="0" y="930"/>
                    <a:pt x="0" y="930"/>
                  </a:cubicBezTo>
                  <a:cubicBezTo>
                    <a:pt x="3200" y="930"/>
                    <a:pt x="3200" y="930"/>
                    <a:pt x="3200" y="930"/>
                  </a:cubicBezTo>
                  <a:cubicBezTo>
                    <a:pt x="3200" y="0"/>
                    <a:pt x="3200" y="0"/>
                    <a:pt x="3200" y="0"/>
                  </a:cubicBezTo>
                  <a:cubicBezTo>
                    <a:pt x="3196" y="0"/>
                    <a:pt x="3191" y="0"/>
                    <a:pt x="3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515" y="3729252"/>
            <a:ext cx="6952501" cy="239625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818398"/>
            <a:ext cx="5911427" cy="186012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67408" y="521385"/>
            <a:ext cx="10873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THANK YOU!!!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D9F28B-0BCD-45E8-9F92-CB0C8C49433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1636" y="6165304"/>
            <a:ext cx="403244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121856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6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891FBE-3F3E-4C7A-B014-025252211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8140" y="14480"/>
            <a:ext cx="1295400" cy="138792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98A11B2-3F05-4E11-BEDF-C2437AFBBAA5}"/>
              </a:ext>
            </a:extLst>
          </p:cNvPr>
          <p:cNvSpPr txBox="1"/>
          <p:nvPr/>
        </p:nvSpPr>
        <p:spPr>
          <a:xfrm>
            <a:off x="3637675" y="3391546"/>
            <a:ext cx="7108356" cy="146989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107950" marR="71755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C03E3A7-0023-49D0-B5E2-550BED71A2C8}"/>
              </a:ext>
            </a:extLst>
          </p:cNvPr>
          <p:cNvSpPr txBox="1"/>
          <p:nvPr/>
        </p:nvSpPr>
        <p:spPr>
          <a:xfrm>
            <a:off x="5976213" y="1976703"/>
            <a:ext cx="3280225" cy="10926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500" b="0" i="0" u="none" strike="noStrike" kern="1200" cap="none" spc="0" normalizeH="0" baseline="0" noProof="0" dirty="0">
                <a:ln>
                  <a:noFill/>
                </a:ln>
                <a:solidFill>
                  <a:srgbClr val="264D6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rPr>
              <a:t>1</a:t>
            </a:r>
            <a:endParaRPr kumimoji="0" lang="zh-CN" altLang="en-US" sz="6500" b="0" i="0" u="none" strike="noStrike" kern="1200" cap="none" spc="0" normalizeH="0" baseline="0" noProof="0" dirty="0">
              <a:ln>
                <a:noFill/>
              </a:ln>
              <a:solidFill>
                <a:srgbClr val="264D6E"/>
              </a:solidFill>
              <a:effectLst/>
              <a:uLnTx/>
              <a:uFillTx/>
              <a:latin typeface="微软雅黑" panose="020F0502020204030204"/>
              <a:ea typeface="新宋体"/>
              <a:cs typeface="+mn-ea"/>
              <a:sym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7B283D7-D3DF-48A6-B6CA-AFC06B24D9EB}"/>
              </a:ext>
            </a:extLst>
          </p:cNvPr>
          <p:cNvGrpSpPr/>
          <p:nvPr/>
        </p:nvGrpSpPr>
        <p:grpSpPr>
          <a:xfrm>
            <a:off x="11766252" y="5225143"/>
            <a:ext cx="470948" cy="1598433"/>
            <a:chOff x="5029200" y="4252444"/>
            <a:chExt cx="470948" cy="120357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4FDD56B-F827-4C6E-B070-F1BAC67E7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9200" y="4252444"/>
              <a:ext cx="470948" cy="1127262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1DA453B-E1AC-4023-96BD-1E73A4177F6B}"/>
                </a:ext>
              </a:extLst>
            </p:cNvPr>
            <p:cNvSpPr txBox="1"/>
            <p:nvPr/>
          </p:nvSpPr>
          <p:spPr>
            <a:xfrm>
              <a:off x="5049231" y="4400276"/>
              <a:ext cx="415498" cy="10557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5E3E4"/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rPr>
                <a:t>Jpppt.com。</a:t>
              </a: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5E3E4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9CFB68AE-B307-48BC-A723-3E5DC67FFC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2421">
            <a:off x="10308551" y="538089"/>
            <a:ext cx="1477329" cy="105506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1127B2-0D2F-4C8E-8E6E-A8110E4049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2421">
            <a:off x="11492470" y="1053457"/>
            <a:ext cx="617479" cy="4409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A3175EE-1983-4EA5-AA48-CFE407B389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/>
        </p:blipFill>
        <p:spPr>
          <a:xfrm flipH="1">
            <a:off x="5134" y="-42682"/>
            <a:ext cx="5250792" cy="4768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37E26C-A659-40A7-AC48-34E5A10305F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075" y="1917500"/>
            <a:ext cx="1360503" cy="136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0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 invX="1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6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ơn Tinh Thuỷ Tinh - Truyện Cổ Tích Việt Nam - Truyền thuyết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0" y="-1"/>
            <a:ext cx="12033250" cy="68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563" y="-67171"/>
            <a:ext cx="12189432" cy="685575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2F392E6-5F28-4A33-9D85-C8385EF9447A}"/>
              </a:ext>
            </a:extLst>
          </p:cNvPr>
          <p:cNvSpPr txBox="1"/>
          <p:nvPr/>
        </p:nvSpPr>
        <p:spPr>
          <a:xfrm>
            <a:off x="578299" y="198236"/>
            <a:ext cx="2525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CÂU HỎI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矩形: 剪去对角 26">
            <a:extLst>
              <a:ext uri="{FF2B5EF4-FFF2-40B4-BE49-F238E27FC236}">
                <a16:creationId xmlns:a16="http://schemas.microsoft.com/office/drawing/2014/main" id="{6E9B5C3F-F006-408B-A77C-AFDAFF66D05D}"/>
              </a:ext>
            </a:extLst>
          </p:cNvPr>
          <p:cNvSpPr/>
          <p:nvPr/>
        </p:nvSpPr>
        <p:spPr>
          <a:xfrm>
            <a:off x="341040" y="179428"/>
            <a:ext cx="2763153" cy="589095"/>
          </a:xfrm>
          <a:prstGeom prst="snip2DiagRect">
            <a:avLst/>
          </a:prstGeom>
          <a:noFill/>
          <a:ln w="28575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新宋体"/>
              <a:cs typeface="+mn-ea"/>
              <a:sym typeface="+mn-lt"/>
            </a:endParaRPr>
          </a:p>
        </p:txBody>
      </p:sp>
      <p:sp>
        <p:nvSpPr>
          <p:cNvPr id="28" name="矩形: 剪去对角 27">
            <a:extLst>
              <a:ext uri="{FF2B5EF4-FFF2-40B4-BE49-F238E27FC236}">
                <a16:creationId xmlns:a16="http://schemas.microsoft.com/office/drawing/2014/main" id="{63D0A32D-8C8C-45D6-B35D-D67090E507A7}"/>
              </a:ext>
            </a:extLst>
          </p:cNvPr>
          <p:cNvSpPr/>
          <p:nvPr/>
        </p:nvSpPr>
        <p:spPr>
          <a:xfrm>
            <a:off x="396877" y="122325"/>
            <a:ext cx="2763153" cy="589095"/>
          </a:xfrm>
          <a:prstGeom prst="snip2DiagRect">
            <a:avLst/>
          </a:prstGeom>
          <a:noFill/>
          <a:ln w="19050">
            <a:solidFill>
              <a:srgbClr val="264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新宋体"/>
              <a:cs typeface="+mn-ea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2DFD297-F479-4426-BD20-611DA3819EF1}"/>
              </a:ext>
            </a:extLst>
          </p:cNvPr>
          <p:cNvGrpSpPr/>
          <p:nvPr/>
        </p:nvGrpSpPr>
        <p:grpSpPr>
          <a:xfrm>
            <a:off x="1556700" y="2846447"/>
            <a:ext cx="869511" cy="683326"/>
            <a:chOff x="985937" y="3068542"/>
            <a:chExt cx="869511" cy="683326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3CBB6BF0-8DF6-474E-90D7-925CB7A0C2C9}"/>
                </a:ext>
              </a:extLst>
            </p:cNvPr>
            <p:cNvSpPr/>
            <p:nvPr/>
          </p:nvSpPr>
          <p:spPr>
            <a:xfrm>
              <a:off x="985937" y="3068542"/>
              <a:ext cx="698483" cy="683326"/>
            </a:xfrm>
            <a:prstGeom prst="ellipse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870DE9E9-B709-4703-AE2A-0CC0F431B341}"/>
                </a:ext>
              </a:extLst>
            </p:cNvPr>
            <p:cNvSpPr/>
            <p:nvPr/>
          </p:nvSpPr>
          <p:spPr>
            <a:xfrm>
              <a:off x="1027220" y="3136052"/>
              <a:ext cx="576000" cy="540000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77C75A9B-3ADB-471C-8950-1447CF885DE4}"/>
                </a:ext>
              </a:extLst>
            </p:cNvPr>
            <p:cNvSpPr txBox="1"/>
            <p:nvPr/>
          </p:nvSpPr>
          <p:spPr>
            <a:xfrm>
              <a:off x="1057077" y="3134716"/>
              <a:ext cx="798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rPr>
                <a:t>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5BDF361-8835-40B8-BB93-F431A4B02C45}"/>
              </a:ext>
            </a:extLst>
          </p:cNvPr>
          <p:cNvGrpSpPr/>
          <p:nvPr/>
        </p:nvGrpSpPr>
        <p:grpSpPr>
          <a:xfrm>
            <a:off x="4098308" y="2832568"/>
            <a:ext cx="869511" cy="683326"/>
            <a:chOff x="985937" y="3068542"/>
            <a:chExt cx="869511" cy="683326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E36E3B36-6ED2-4FE5-8B02-74F769E08136}"/>
                </a:ext>
              </a:extLst>
            </p:cNvPr>
            <p:cNvSpPr/>
            <p:nvPr/>
          </p:nvSpPr>
          <p:spPr>
            <a:xfrm>
              <a:off x="985937" y="3068542"/>
              <a:ext cx="698483" cy="683326"/>
            </a:xfrm>
            <a:prstGeom prst="ellipse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F1E3510A-3FB6-424B-A0C7-E999ADB25B70}"/>
                </a:ext>
              </a:extLst>
            </p:cNvPr>
            <p:cNvSpPr/>
            <p:nvPr/>
          </p:nvSpPr>
          <p:spPr>
            <a:xfrm>
              <a:off x="1027220" y="3136052"/>
              <a:ext cx="576000" cy="540000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19E15885-C8C6-4ED3-B6B9-095969ED7CE1}"/>
                </a:ext>
              </a:extLst>
            </p:cNvPr>
            <p:cNvSpPr txBox="1"/>
            <p:nvPr/>
          </p:nvSpPr>
          <p:spPr>
            <a:xfrm>
              <a:off x="1057077" y="3134716"/>
              <a:ext cx="798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rPr>
                <a:t>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16260C71-8FC8-48DB-A633-97D65D63A131}"/>
              </a:ext>
            </a:extLst>
          </p:cNvPr>
          <p:cNvGrpSpPr/>
          <p:nvPr/>
        </p:nvGrpSpPr>
        <p:grpSpPr>
          <a:xfrm>
            <a:off x="6831244" y="2818689"/>
            <a:ext cx="869511" cy="683326"/>
            <a:chOff x="985937" y="3068542"/>
            <a:chExt cx="869511" cy="683326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DECDD410-5BAE-490D-8798-FEF7F7AC264C}"/>
                </a:ext>
              </a:extLst>
            </p:cNvPr>
            <p:cNvSpPr/>
            <p:nvPr/>
          </p:nvSpPr>
          <p:spPr>
            <a:xfrm>
              <a:off x="985937" y="3068542"/>
              <a:ext cx="698483" cy="683326"/>
            </a:xfrm>
            <a:prstGeom prst="ellipse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226C95FF-9BED-42E3-9C77-28B27D9E7B2A}"/>
                </a:ext>
              </a:extLst>
            </p:cNvPr>
            <p:cNvSpPr/>
            <p:nvPr/>
          </p:nvSpPr>
          <p:spPr>
            <a:xfrm>
              <a:off x="1027220" y="3136052"/>
              <a:ext cx="576000" cy="540000"/>
            </a:xfrm>
            <a:prstGeom prst="ellips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3109470D-8A07-43D9-A05B-169F51906042}"/>
                </a:ext>
              </a:extLst>
            </p:cNvPr>
            <p:cNvSpPr txBox="1"/>
            <p:nvPr/>
          </p:nvSpPr>
          <p:spPr>
            <a:xfrm>
              <a:off x="1057077" y="3134716"/>
              <a:ext cx="798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rPr>
                <a:t>3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BD4AFEDE-C6C5-432D-9614-F414A9F78B7A}"/>
              </a:ext>
            </a:extLst>
          </p:cNvPr>
          <p:cNvGrpSpPr/>
          <p:nvPr/>
        </p:nvGrpSpPr>
        <p:grpSpPr>
          <a:xfrm>
            <a:off x="0" y="3156199"/>
            <a:ext cx="6778122" cy="43800"/>
            <a:chOff x="0" y="3156199"/>
            <a:chExt cx="6778122" cy="43800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D40D2DD-1EDC-4CDF-AEC2-2764017059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156199"/>
              <a:ext cx="1516783" cy="1387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DF12526C-F1CE-4D3F-B7BB-43B9DE8D89E8}"/>
                </a:ext>
              </a:extLst>
            </p:cNvPr>
            <p:cNvCxnSpPr>
              <a:cxnSpLocks/>
            </p:cNvCxnSpPr>
            <p:nvPr/>
          </p:nvCxnSpPr>
          <p:spPr>
            <a:xfrm>
              <a:off x="2302938" y="3199999"/>
              <a:ext cx="1864784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995B37E7-8907-412C-931A-F706988D967B}"/>
                </a:ext>
              </a:extLst>
            </p:cNvPr>
            <p:cNvCxnSpPr>
              <a:cxnSpLocks/>
            </p:cNvCxnSpPr>
            <p:nvPr/>
          </p:nvCxnSpPr>
          <p:spPr>
            <a:xfrm>
              <a:off x="4906122" y="3199999"/>
              <a:ext cx="1872000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99DC2DB1-EB98-4830-9899-21E1FD892C83}"/>
              </a:ext>
            </a:extLst>
          </p:cNvPr>
          <p:cNvSpPr txBox="1"/>
          <p:nvPr/>
        </p:nvSpPr>
        <p:spPr>
          <a:xfrm rot="16200000">
            <a:off x="1228650" y="3758828"/>
            <a:ext cx="1508105" cy="24237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Ý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trên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F0502020204030204"/>
              <a:ea typeface="新宋体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F0502020204030204"/>
              <a:ea typeface="新宋体"/>
              <a:cs typeface="+mn-ea"/>
              <a:sym typeface="+mn-lt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F21FE99-3FF7-4B82-89A0-4034B6BC04E5}"/>
              </a:ext>
            </a:extLst>
          </p:cNvPr>
          <p:cNvSpPr txBox="1"/>
          <p:nvPr/>
        </p:nvSpPr>
        <p:spPr>
          <a:xfrm rot="16200000">
            <a:off x="3687229" y="3817312"/>
            <a:ext cx="1892826" cy="24237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muốn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khác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không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F0502020204030204"/>
              <a:ea typeface="新宋体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F0502020204030204"/>
              <a:ea typeface="新宋体"/>
              <a:cs typeface="+mn-ea"/>
              <a:sym typeface="+mn-lt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2BAFB54-3899-49B1-9BD9-2526E0150598}"/>
              </a:ext>
            </a:extLst>
          </p:cNvPr>
          <p:cNvSpPr txBox="1"/>
          <p:nvPr/>
        </p:nvSpPr>
        <p:spPr>
          <a:xfrm rot="16200000">
            <a:off x="6905330" y="3642703"/>
            <a:ext cx="1015663" cy="23904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Hãy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kể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lại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câu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chuyện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theo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một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cái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kết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  <a:sym typeface="+mn-lt"/>
              </a:rPr>
              <a:t>khác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F0502020204030204"/>
              <a:ea typeface="新宋体"/>
              <a:cs typeface="+mn-ea"/>
              <a:sym typeface="+mn-lt"/>
            </a:endParaRP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E7B05CD2-C018-4283-908D-04CDA169F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515" y="2495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76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 invX="1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4" grpId="0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891FBE-3F3E-4C7A-B014-025252211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8140" y="14480"/>
            <a:ext cx="1295400" cy="138792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98A11B2-3F05-4E11-BEDF-C2437AFBBAA5}"/>
              </a:ext>
            </a:extLst>
          </p:cNvPr>
          <p:cNvSpPr txBox="1"/>
          <p:nvPr/>
        </p:nvSpPr>
        <p:spPr>
          <a:xfrm>
            <a:off x="2431194" y="3391546"/>
            <a:ext cx="9521324" cy="30928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107950" marR="71755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88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</a:t>
            </a:r>
          </a:p>
          <a:p>
            <a:pPr marL="107950" marR="71755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8800" b="1" i="0" u="none" strike="noStrike" kern="1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THỨC MỚI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C03E3A7-0023-49D0-B5E2-550BED71A2C8}"/>
              </a:ext>
            </a:extLst>
          </p:cNvPr>
          <p:cNvSpPr txBox="1"/>
          <p:nvPr/>
        </p:nvSpPr>
        <p:spPr>
          <a:xfrm>
            <a:off x="5976213" y="1976703"/>
            <a:ext cx="3280225" cy="10926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D6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rPr>
              <a:t>2</a:t>
            </a:r>
            <a:endParaRPr kumimoji="0" lang="zh-CN" altLang="en-US" sz="6500" b="0" i="0" u="none" strike="noStrike" kern="1200" cap="none" spc="0" normalizeH="0" baseline="0" noProof="0" dirty="0">
              <a:ln>
                <a:noFill/>
              </a:ln>
              <a:solidFill>
                <a:srgbClr val="264D6E"/>
              </a:solidFill>
              <a:effectLst/>
              <a:uLnTx/>
              <a:uFillTx/>
              <a:latin typeface="微软雅黑" panose="020F0502020204030204"/>
              <a:ea typeface="新宋体"/>
              <a:cs typeface="+mn-ea"/>
              <a:sym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7B283D7-D3DF-48A6-B6CA-AFC06B24D9EB}"/>
              </a:ext>
            </a:extLst>
          </p:cNvPr>
          <p:cNvGrpSpPr/>
          <p:nvPr/>
        </p:nvGrpSpPr>
        <p:grpSpPr>
          <a:xfrm>
            <a:off x="11766252" y="5225143"/>
            <a:ext cx="470948" cy="1598433"/>
            <a:chOff x="5029200" y="4252444"/>
            <a:chExt cx="470948" cy="120357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4FDD56B-F827-4C6E-B070-F1BAC67E7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9200" y="4252444"/>
              <a:ext cx="470948" cy="1127262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1DA453B-E1AC-4023-96BD-1E73A4177F6B}"/>
                </a:ext>
              </a:extLst>
            </p:cNvPr>
            <p:cNvSpPr txBox="1"/>
            <p:nvPr/>
          </p:nvSpPr>
          <p:spPr>
            <a:xfrm>
              <a:off x="5049231" y="4400276"/>
              <a:ext cx="415498" cy="10557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5E3E4"/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rPr>
                <a:t>Jpppt.com。</a:t>
              </a: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5E3E4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9CFB68AE-B307-48BC-A723-3E5DC67FFC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2421">
            <a:off x="10308551" y="538089"/>
            <a:ext cx="1477329" cy="105506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1127B2-0D2F-4C8E-8E6E-A8110E4049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2421">
            <a:off x="11492470" y="1053457"/>
            <a:ext cx="617479" cy="4409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A3175EE-1983-4EA5-AA48-CFE407B389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/>
        </p:blipFill>
        <p:spPr>
          <a:xfrm flipH="1">
            <a:off x="5134" y="-42682"/>
            <a:ext cx="5250792" cy="4768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37E26C-A659-40A7-AC48-34E5A10305F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073" y="1842754"/>
            <a:ext cx="1360503" cy="136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43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 invX="1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6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891FBE-3F3E-4C7A-B014-025252211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8140" y="14480"/>
            <a:ext cx="1295400" cy="138792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98A11B2-3F05-4E11-BEDF-C2437AFBBAA5}"/>
              </a:ext>
            </a:extLst>
          </p:cNvPr>
          <p:cNvSpPr txBox="1"/>
          <p:nvPr/>
        </p:nvSpPr>
        <p:spPr>
          <a:xfrm>
            <a:off x="4910045" y="3391546"/>
            <a:ext cx="4563621" cy="46089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107950" marR="71755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 ĐỐI VỚI KIỂU BÀI</a:t>
            </a:r>
            <a:endParaRPr kumimoji="0" lang="en-US" sz="2400" b="1" i="0" u="none" strike="noStrike" kern="1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C03E3A7-0023-49D0-B5E2-550BED71A2C8}"/>
              </a:ext>
            </a:extLst>
          </p:cNvPr>
          <p:cNvSpPr txBox="1"/>
          <p:nvPr/>
        </p:nvSpPr>
        <p:spPr>
          <a:xfrm>
            <a:off x="5976213" y="1976703"/>
            <a:ext cx="3280225" cy="10926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D6E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rPr>
              <a:t>I</a:t>
            </a:r>
            <a:endParaRPr kumimoji="0" lang="zh-CN" altLang="en-US" sz="6500" b="0" i="0" u="none" strike="noStrike" kern="1200" cap="none" spc="0" normalizeH="0" baseline="0" noProof="0" dirty="0">
              <a:ln>
                <a:noFill/>
              </a:ln>
              <a:solidFill>
                <a:srgbClr val="264D6E"/>
              </a:solidFill>
              <a:effectLst/>
              <a:uLnTx/>
              <a:uFillTx/>
              <a:latin typeface="微软雅黑" panose="020F0502020204030204"/>
              <a:ea typeface="新宋体"/>
              <a:cs typeface="+mn-ea"/>
              <a:sym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7B283D7-D3DF-48A6-B6CA-AFC06B24D9EB}"/>
              </a:ext>
            </a:extLst>
          </p:cNvPr>
          <p:cNvGrpSpPr/>
          <p:nvPr/>
        </p:nvGrpSpPr>
        <p:grpSpPr>
          <a:xfrm>
            <a:off x="11766252" y="5225143"/>
            <a:ext cx="470948" cy="1598433"/>
            <a:chOff x="5029200" y="4252444"/>
            <a:chExt cx="470948" cy="120357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4FDD56B-F827-4C6E-B070-F1BAC67E7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9200" y="4252444"/>
              <a:ext cx="470948" cy="1127262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1DA453B-E1AC-4023-96BD-1E73A4177F6B}"/>
                </a:ext>
              </a:extLst>
            </p:cNvPr>
            <p:cNvSpPr txBox="1"/>
            <p:nvPr/>
          </p:nvSpPr>
          <p:spPr>
            <a:xfrm>
              <a:off x="5049231" y="4400276"/>
              <a:ext cx="415498" cy="10557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5E3E4"/>
                  </a:solidFill>
                  <a:effectLst/>
                  <a:uLnTx/>
                  <a:uFillTx/>
                  <a:latin typeface="微软雅黑" panose="020F0502020204030204"/>
                  <a:ea typeface="新宋体"/>
                  <a:cs typeface="+mn-ea"/>
                  <a:sym typeface="+mn-lt"/>
                </a:rPr>
                <a:t>Jpppt.com。</a:t>
              </a: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5E3E4"/>
                </a:solidFill>
                <a:effectLst/>
                <a:uLnTx/>
                <a:uFillTx/>
                <a:latin typeface="微软雅黑" panose="020F0502020204030204"/>
                <a:ea typeface="新宋体"/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9CFB68AE-B307-48BC-A723-3E5DC67FFC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2421">
            <a:off x="10308551" y="538089"/>
            <a:ext cx="1477329" cy="105506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1127B2-0D2F-4C8E-8E6E-A8110E4049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2421">
            <a:off x="11492470" y="1053457"/>
            <a:ext cx="617479" cy="4409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A3175EE-1983-4EA5-AA48-CFE407B389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/>
        </p:blipFill>
        <p:spPr>
          <a:xfrm flipH="1">
            <a:off x="5134" y="-42682"/>
            <a:ext cx="5250792" cy="4768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37E26C-A659-40A7-AC48-34E5A10305F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073" y="1976703"/>
            <a:ext cx="1360503" cy="136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22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 invX="1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6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88" y="2250"/>
            <a:ext cx="12189432" cy="6855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8831" y="206745"/>
            <a:ext cx="4751942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000" b="1" kern="1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 </a:t>
            </a:r>
            <a:r>
              <a:rPr lang="en-US" sz="2000" b="1" kern="1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b="1" kern="1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524" y="1051354"/>
            <a:ext cx="10530038" cy="2341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marR="71755"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Bài văn </a:t>
            </a:r>
            <a:r>
              <a:rPr lang="vi-VN" sz="32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một truyện kể sáng tạo, có thể mô phỏng một truyện đã đọc; sử dụng các yếu tố miêu tả và biểu cảm trong truyện</a:t>
            </a:r>
            <a:r>
              <a:rPr lang="vi-VN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kiểu bài gì và có những yêu cầu gì?</a:t>
            </a:r>
            <a:endParaRPr lang="en-US" sz="3200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71755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sơ đồ bố cục kiểu bài.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7863"/>
              </p:ext>
            </p:extLst>
          </p:nvPr>
        </p:nvGraphicFramePr>
        <p:xfrm>
          <a:off x="914401" y="3898232"/>
          <a:ext cx="8710862" cy="2438400"/>
        </p:xfrm>
        <a:graphic>
          <a:graphicData uri="http://schemas.openxmlformats.org/drawingml/2006/table">
            <a:tbl>
              <a:tblPr firstRow="1" firstCol="1" bandRow="1"/>
              <a:tblGrid>
                <a:gridCol w="2845120">
                  <a:extLst>
                    <a:ext uri="{9D8B030D-6E8A-4147-A177-3AD203B41FA5}">
                      <a16:colId xmlns:a16="http://schemas.microsoft.com/office/drawing/2014/main" val="525926043"/>
                    </a:ext>
                  </a:extLst>
                </a:gridCol>
                <a:gridCol w="3093898">
                  <a:extLst>
                    <a:ext uri="{9D8B030D-6E8A-4147-A177-3AD203B41FA5}">
                      <a16:colId xmlns:a16="http://schemas.microsoft.com/office/drawing/2014/main" val="3752827120"/>
                    </a:ext>
                  </a:extLst>
                </a:gridCol>
                <a:gridCol w="2771844">
                  <a:extLst>
                    <a:ext uri="{9D8B030D-6E8A-4147-A177-3AD203B41FA5}">
                      <a16:colId xmlns:a16="http://schemas.microsoft.com/office/drawing/2014/main" val="3972807909"/>
                    </a:ext>
                  </a:extLst>
                </a:gridCol>
              </a:tblGrid>
              <a:tr h="195318"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 gốc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 mô phỏng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392529"/>
                  </a:ext>
                </a:extLst>
              </a:tr>
              <a:tr h="195318"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truyện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592487"/>
                  </a:ext>
                </a:extLst>
              </a:tr>
              <a:tr h="390635">
                <a:tc>
                  <a:txBody>
                    <a:bodyPr/>
                    <a:lstStyle/>
                    <a:p>
                      <a:pPr marL="107950" marR="71755" algn="l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tình tiết, sự kiện chính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31596"/>
                  </a:ext>
                </a:extLst>
              </a:tr>
              <a:tr h="195318">
                <a:tc>
                  <a:txBody>
                    <a:bodyPr/>
                    <a:lstStyle/>
                    <a:p>
                      <a:pPr marL="107950" marR="71755" algn="l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Bối cảnh câu chuyện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208233"/>
                  </a:ext>
                </a:extLst>
              </a:tr>
              <a:tr h="195318">
                <a:tc>
                  <a:txBody>
                    <a:bodyPr/>
                    <a:lstStyle/>
                    <a:p>
                      <a:pPr marL="107950" marR="71755" algn="l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nhân vật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374852"/>
                  </a:ext>
                </a:extLst>
              </a:tr>
              <a:tr h="195318">
                <a:tc>
                  <a:txBody>
                    <a:bodyPr/>
                    <a:lstStyle/>
                    <a:p>
                      <a:pPr marL="107950" marR="71755" algn="l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Ngôi kể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24671"/>
                  </a:ext>
                </a:extLst>
              </a:tr>
              <a:tr h="195318">
                <a:tc>
                  <a:txBody>
                    <a:bodyPr/>
                    <a:lstStyle/>
                    <a:p>
                      <a:pPr marL="107950" marR="71755" algn="l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đề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1755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50325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167740" y="3306292"/>
            <a:ext cx="24704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TÌM Ý</a:t>
            </a:r>
            <a:endParaRPr kumimoji="0" lang="es-E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17760" y="206745"/>
            <a:ext cx="3234090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" marR="71755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2000" b="1" i="0" u="none" strike="noStrike" kern="1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KIẾN CÂU TRẢ LỜI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524" y="1051354"/>
            <a:ext cx="10530038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marR="71755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002" y="866175"/>
            <a:ext cx="11954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28575" algn="just">
              <a:spcAft>
                <a:spcPts val="0"/>
              </a:spcAft>
            </a:pP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phỏng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-107845"/>
            <a:ext cx="22424918" cy="59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sơ đồ dàn ý cho bài viết:</a:t>
            </a:r>
            <a:endParaRPr kumimoji="0" lang="en-US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34439" y="2119614"/>
            <a:ext cx="8544828" cy="4589194"/>
            <a:chOff x="0" y="0"/>
            <a:chExt cx="5225816" cy="4220870"/>
          </a:xfrm>
        </p:grpSpPr>
        <p:sp>
          <p:nvSpPr>
            <p:cNvPr id="10" name="Rounded Rectangle 9"/>
            <p:cNvSpPr/>
            <p:nvPr/>
          </p:nvSpPr>
          <p:spPr>
            <a:xfrm>
              <a:off x="0" y="179407"/>
              <a:ext cx="1446836" cy="53822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07950" marR="71755" algn="ctr">
                <a:spcAft>
                  <a:spcPts val="0"/>
                </a:spcAft>
              </a:pPr>
              <a:r>
                <a:rPr lang="en-US" sz="16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 đầu truyện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04977" y="0"/>
              <a:ext cx="3009418" cy="97806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Bối cảnh xảy ra câu chuyện: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Nhân vật chính: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.....................................................................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1574" y="1666754"/>
              <a:ext cx="1446530" cy="5378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07950" marR="71755" algn="ctr">
                <a:spcAft>
                  <a:spcPts val="0"/>
                </a:spcAft>
              </a:pPr>
              <a:r>
                <a:rPr lang="en-US" sz="16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Diễn biến truyện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216551" y="1163255"/>
              <a:ext cx="3009265" cy="153943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Sự việc thứ nhất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Sự việc thứ hai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Sự việc thứ ....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1574" y="3154101"/>
              <a:ext cx="1446530" cy="5378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07950" marR="71755" algn="ctr">
                <a:spcAft>
                  <a:spcPts val="0"/>
                </a:spcAft>
              </a:pPr>
              <a:r>
                <a:rPr lang="en-US" sz="16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 thúc truyện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199020" y="2905164"/>
              <a:ext cx="3009265" cy="131570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Vấn đề được giải quyết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 trình bày những suy ngẫm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07950" marR="71755" algn="just"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</a:t>
              </a:r>
              <a:endPara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596096" y="810227"/>
              <a:ext cx="300941" cy="729205"/>
            </a:xfrm>
            <a:prstGeom prst="downArrow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600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596096" y="2332298"/>
              <a:ext cx="300355" cy="728980"/>
            </a:xfrm>
            <a:prstGeom prst="downArrow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600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1591519" y="329878"/>
              <a:ext cx="410901" cy="260431"/>
            </a:xfrm>
            <a:prstGeom prst="right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60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1614668" y="1788288"/>
              <a:ext cx="410845" cy="260350"/>
            </a:xfrm>
            <a:prstGeom prst="rightArrow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60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1620455" y="3258273"/>
              <a:ext cx="410845" cy="260350"/>
            </a:xfrm>
            <a:prstGeom prst="rightArrow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600"/>
            </a:p>
          </p:txBody>
        </p:sp>
      </p:grp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07950" y="472465"/>
            <a:ext cx="22424918" cy="34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28920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tjl2i5x">
      <a:majorFont>
        <a:latin typeface="微软雅黑" panose="020F0302020204030204"/>
        <a:ea typeface="新宋体"/>
        <a:cs typeface=""/>
      </a:majorFont>
      <a:minorFont>
        <a:latin typeface="微软雅黑" panose="020F0502020204030204"/>
        <a:ea typeface="新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tjl2i5x">
      <a:majorFont>
        <a:latin typeface="微软雅黑" panose="020F0302020204030204"/>
        <a:ea typeface="新宋体"/>
        <a:cs typeface=""/>
      </a:majorFont>
      <a:minorFont>
        <a:latin typeface="微软雅黑" panose="020F0502020204030204"/>
        <a:ea typeface="新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tjl2i5x">
      <a:majorFont>
        <a:latin typeface="微软雅黑" panose="020F0302020204030204"/>
        <a:ea typeface="新宋体"/>
        <a:cs typeface=""/>
      </a:majorFont>
      <a:minorFont>
        <a:latin typeface="微软雅黑" panose="020F0502020204030204"/>
        <a:ea typeface="新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tjl2i5x">
      <a:majorFont>
        <a:latin typeface="微软雅黑" panose="020F0302020204030204"/>
        <a:ea typeface="新宋体"/>
        <a:cs typeface=""/>
      </a:majorFont>
      <a:minorFont>
        <a:latin typeface="微软雅黑" panose="020F0502020204030204"/>
        <a:ea typeface="新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tjl2i5x">
      <a:majorFont>
        <a:latin typeface="微软雅黑" panose="020F0302020204030204"/>
        <a:ea typeface="新宋体"/>
        <a:cs typeface=""/>
      </a:majorFont>
      <a:minorFont>
        <a:latin typeface="微软雅黑" panose="020F0502020204030204"/>
        <a:ea typeface="新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881</Words>
  <Application>Microsoft Office PowerPoint</Application>
  <PresentationFormat>Widescreen</PresentationFormat>
  <Paragraphs>123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Microsoft YaHei</vt:lpstr>
      <vt:lpstr>Microsoft YaHei</vt:lpstr>
      <vt:lpstr>NSimSun</vt:lpstr>
      <vt:lpstr>SimSun</vt:lpstr>
      <vt:lpstr>Arial</vt:lpstr>
      <vt:lpstr>Calibri</vt:lpstr>
      <vt:lpstr>Calibri Light</vt:lpstr>
      <vt:lpstr>等线</vt:lpstr>
      <vt:lpstr>MS Mincho</vt:lpstr>
      <vt:lpstr>Myriad Pro</vt:lpstr>
      <vt:lpstr>Quattrocento Sans</vt:lpstr>
      <vt:lpstr>Times New Roman</vt:lpstr>
      <vt:lpstr>方正静蕾简体</vt:lpstr>
      <vt:lpstr>Office Theme</vt:lpstr>
      <vt:lpstr>www.freeppt7.com</vt:lpstr>
      <vt:lpstr>1_www.freeppt7.com</vt:lpstr>
      <vt:lpstr>2_www.freeppt7.com</vt:lpstr>
      <vt:lpstr>3_www.freeppt7.com</vt:lpstr>
      <vt:lpstr>4_www.freeppt7.com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2024-07-05T01:29:00Z</dcterms:created>
  <dcterms:modified xsi:type="dcterms:W3CDTF">2024-07-09T15:44:50Z</dcterms:modified>
</cp:coreProperties>
</file>