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3013" r:id="rId4"/>
    <p:sldId id="2954" r:id="rId5"/>
    <p:sldId id="3016" r:id="rId6"/>
    <p:sldId id="3018" r:id="rId7"/>
    <p:sldId id="3015" r:id="rId8"/>
    <p:sldId id="3017" r:id="rId9"/>
    <p:sldId id="3020" r:id="rId10"/>
    <p:sldId id="3021" r:id="rId11"/>
    <p:sldId id="3019" r:id="rId12"/>
    <p:sldId id="3023" r:id="rId13"/>
    <p:sldId id="3024" r:id="rId14"/>
    <p:sldId id="3025" r:id="rId15"/>
    <p:sldId id="3022" r:id="rId16"/>
    <p:sldId id="3026" r:id="rId17"/>
    <p:sldId id="3027" r:id="rId18"/>
    <p:sldId id="3028" r:id="rId19"/>
    <p:sldId id="3029" r:id="rId20"/>
    <p:sldId id="3030" r:id="rId21"/>
    <p:sldId id="3001" r:id="rId22"/>
    <p:sldId id="3031" r:id="rId23"/>
    <p:sldId id="303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p:scale>
          <a:sx n="72" d="100"/>
          <a:sy n="72" d="100"/>
        </p:scale>
        <p:origin x="388" y="-5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22/7/2024</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844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8064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75000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3341EE12-F28E-4B03-A404-A8FCAE0F6316}" type="datetime1">
              <a:rPr lang="en-US" smtClean="0"/>
              <a:t>22/7/2024</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85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1962799E-EB8E-4038-8063-81BB57C732D4}" type="datetime1">
              <a:rPr lang="en-US" smtClean="0"/>
              <a:t>22/7/2024</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971477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217A73C3-B243-44D3-809D-EF8FDFBD85D4}" type="datetime1">
              <a:rPr lang="en-US" smtClean="0"/>
              <a:t>22/7/2024</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016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C9B6D3E3-28E2-4380-A113-67698215C5F8}" type="datetime1">
              <a:rPr lang="en-US" smtClean="0"/>
              <a:t>22/7/2024</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734521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A9EFCB61-04AD-47C9-BF79-2BD8B9CEC07A}" type="datetime1">
              <a:rPr lang="en-US" smtClean="0"/>
              <a:t>22/7/2024</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1491438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A4535E0C-D585-492F-8146-7493F4086301}" type="datetime1">
              <a:rPr lang="en-US" smtClean="0"/>
              <a:t>22/7/2024</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150289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8CE48390-48B5-49AB-B019-A7C8FB8C31F6}" type="datetime1">
              <a:rPr lang="en-US" smtClean="0"/>
              <a:t>22/7/2024</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6661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962E767E-8A14-4E70-91B9-2101CBC4D7BD}" type="datetime1">
              <a:rPr lang="en-US" smtClean="0"/>
              <a:t>22/7/2024</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66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040431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01AF0C4B-5A4A-45CA-ABEC-10F107160D33}" type="datetime1">
              <a:rPr lang="en-US" smtClean="0"/>
              <a:t>22/7/2024</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6976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B68B8189-0D9C-48A6-9FA3-862227B094CE}" type="datetime1">
              <a:rPr lang="en-US" smtClean="0"/>
              <a:t>22/7/2024</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769494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26ADDCAE-6443-42C3-9C19-F95985500186}" type="datetime1">
              <a:rPr lang="en-US" smtClean="0"/>
              <a:t>22/7/2024</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28442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7E51-8EE6-0F9F-EC1D-3BEB991552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16D60D-B6C2-C5DA-FA7F-4A977775BC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5072FF-8BD9-DE59-1C73-9D79C0619C92}"/>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5" name="Footer Placeholder 4">
            <a:extLst>
              <a:ext uri="{FF2B5EF4-FFF2-40B4-BE49-F238E27FC236}">
                <a16:creationId xmlns:a16="http://schemas.microsoft.com/office/drawing/2014/main" id="{0E4CFF4C-D503-A769-65A4-6A5B989905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824713-4DD4-EB4D-80B4-784C0AAAD19D}"/>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24477618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EC8D8-03DB-18BC-4F82-F1FD48FD78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D7B224-C21C-616B-7F37-C3AB67D748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4E1506-9099-2EA3-6DF5-FC9FD3D95072}"/>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5" name="Footer Placeholder 4">
            <a:extLst>
              <a:ext uri="{FF2B5EF4-FFF2-40B4-BE49-F238E27FC236}">
                <a16:creationId xmlns:a16="http://schemas.microsoft.com/office/drawing/2014/main" id="{9B714978-F65C-3387-4776-2D84D9267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69602-F40C-5A1C-822C-D4EA551D87D0}"/>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33474456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7B630-E575-2171-1BF5-5DC8A5FD82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47D842-2096-3DB5-53D2-E7410AC5358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546C82-9A6C-43E6-752F-F252302FDE72}"/>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5" name="Footer Placeholder 4">
            <a:extLst>
              <a:ext uri="{FF2B5EF4-FFF2-40B4-BE49-F238E27FC236}">
                <a16:creationId xmlns:a16="http://schemas.microsoft.com/office/drawing/2014/main" id="{4A7AA426-3B6E-21DF-6B18-9143549C0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4875D-DA14-CE00-DBEC-63C6F8F2CC84}"/>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3988642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DD1FD-2B9C-8BFC-281F-B640020ECB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DD72B-B842-5DA9-1325-40C0E3A51B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7B1048-9569-2649-7DB9-185C37F50F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458039-A153-2579-5C2B-7146D875A864}"/>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6" name="Footer Placeholder 5">
            <a:extLst>
              <a:ext uri="{FF2B5EF4-FFF2-40B4-BE49-F238E27FC236}">
                <a16:creationId xmlns:a16="http://schemas.microsoft.com/office/drawing/2014/main" id="{95EA01C1-8F6A-3CB1-58FC-8B15951A0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7BC941-B87C-FC59-0A28-DC2501D3BD07}"/>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14491805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0BB16-DDEB-9CC8-B7A6-CCF9FF83A0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F9EBFF-89A1-C0DF-5F24-899618F16E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A5B972-DDB2-BE7D-4989-DF93EDEEA8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C40EA1-4A59-FCC4-AD63-01DC90D7E0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F62B6F-A1FE-5991-15E9-32EBC12F6A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8782F3-2EF7-D801-7F1C-372DD0597B21}"/>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8" name="Footer Placeholder 7">
            <a:extLst>
              <a:ext uri="{FF2B5EF4-FFF2-40B4-BE49-F238E27FC236}">
                <a16:creationId xmlns:a16="http://schemas.microsoft.com/office/drawing/2014/main" id="{B825ED1A-A414-EECC-FF81-3F11EA4415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75B699-1761-CCDE-BA89-1E25F50A15A6}"/>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17084583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EB0C5-33BC-3284-6C36-B6ABB8CCC4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07DFC1-426A-9E49-A700-D55803F24189}"/>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4" name="Footer Placeholder 3">
            <a:extLst>
              <a:ext uri="{FF2B5EF4-FFF2-40B4-BE49-F238E27FC236}">
                <a16:creationId xmlns:a16="http://schemas.microsoft.com/office/drawing/2014/main" id="{847FF48E-52E6-B83F-A33A-5F9635413C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4F97C9-C2C7-D774-87C3-DA6A1FA4DDD8}"/>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578547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EEA43A-72E8-370E-51BE-47AAD7F9FCFE}"/>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3" name="Footer Placeholder 2">
            <a:extLst>
              <a:ext uri="{FF2B5EF4-FFF2-40B4-BE49-F238E27FC236}">
                <a16:creationId xmlns:a16="http://schemas.microsoft.com/office/drawing/2014/main" id="{9C5EDDCA-7BA0-5F27-7684-8AE1FACEB1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E688FE-DB36-7386-D436-EB24FE99490A}"/>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39910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22/7/2024</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022850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F0971-46A4-FEA1-CD4B-69699A2BB5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DC1755-F181-5124-ED34-C6CD696EC5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9E1F1C-AD41-F6AA-C72D-45733876F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972E4-3F91-3FD9-037C-83A34D78FFA5}"/>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6" name="Footer Placeholder 5">
            <a:extLst>
              <a:ext uri="{FF2B5EF4-FFF2-40B4-BE49-F238E27FC236}">
                <a16:creationId xmlns:a16="http://schemas.microsoft.com/office/drawing/2014/main" id="{098EEF10-791E-1956-FE5C-A2845169F4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B3E154-B6A8-497F-7D4C-8EA1287103AA}"/>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16805767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05FA-2389-8C32-6F15-84178CDBCC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56AEAC-ECB2-3188-0D66-FE89A93392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3EE301-1C27-A515-A267-818BA672EB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96718F-4C0A-CD8B-C31A-3DA4247D08F4}"/>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6" name="Footer Placeholder 5">
            <a:extLst>
              <a:ext uri="{FF2B5EF4-FFF2-40B4-BE49-F238E27FC236}">
                <a16:creationId xmlns:a16="http://schemas.microsoft.com/office/drawing/2014/main" id="{3F4BE999-E6A0-542A-310D-883654DEA0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40006C-0A5B-135F-4A58-234549E11B64}"/>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25896916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BAC48-2E0F-8770-54AC-5EC286D4B0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E4F869-7CDD-4781-F1FE-FD4E5CC93C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C20B9-3602-C728-908F-64C58D9937A1}"/>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5" name="Footer Placeholder 4">
            <a:extLst>
              <a:ext uri="{FF2B5EF4-FFF2-40B4-BE49-F238E27FC236}">
                <a16:creationId xmlns:a16="http://schemas.microsoft.com/office/drawing/2014/main" id="{D9769797-4E9E-F465-AF49-D76A26CB2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C15D71-AA5C-F366-F618-33F09C47C1D2}"/>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19972588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545CD2-5C43-3CB3-7F34-44A4DE97C1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24A75E-6595-1581-5D61-DC7CC2B352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E6B7B5-79D4-5ACD-0FDC-1D32D911ACFD}"/>
              </a:ext>
            </a:extLst>
          </p:cNvPr>
          <p:cNvSpPr>
            <a:spLocks noGrp="1"/>
          </p:cNvSpPr>
          <p:nvPr>
            <p:ph type="dt" sz="half" idx="10"/>
          </p:nvPr>
        </p:nvSpPr>
        <p:spPr/>
        <p:txBody>
          <a:bodyPr/>
          <a:lstStyle/>
          <a:p>
            <a:fld id="{33EAC942-A18C-4887-A895-4C517C57CECD}" type="datetimeFigureOut">
              <a:rPr lang="en-US" smtClean="0"/>
              <a:t>22/7/2024</a:t>
            </a:fld>
            <a:endParaRPr lang="en-US"/>
          </a:p>
        </p:txBody>
      </p:sp>
      <p:sp>
        <p:nvSpPr>
          <p:cNvPr id="5" name="Footer Placeholder 4">
            <a:extLst>
              <a:ext uri="{FF2B5EF4-FFF2-40B4-BE49-F238E27FC236}">
                <a16:creationId xmlns:a16="http://schemas.microsoft.com/office/drawing/2014/main" id="{A87CBA8A-B2C9-67BA-25E6-F373A3F1B0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9032CA-D932-31B8-CBF2-A012E2A4D2BD}"/>
              </a:ext>
            </a:extLst>
          </p:cNvPr>
          <p:cNvSpPr>
            <a:spLocks noGrp="1"/>
          </p:cNvSpPr>
          <p:nvPr>
            <p:ph type="sldNum" sz="quarter" idx="12"/>
          </p:nvPr>
        </p:nvSpPr>
        <p:spPr/>
        <p:txBody>
          <a:bodyPr/>
          <a:lstStyle/>
          <a:p>
            <a:fld id="{0BF4F0C9-0E49-4BFB-AABC-595B7D085B6C}" type="slidenum">
              <a:rPr lang="en-US" smtClean="0"/>
              <a:t>‹#›</a:t>
            </a:fld>
            <a:endParaRPr lang="en-US"/>
          </a:p>
        </p:txBody>
      </p:sp>
    </p:spTree>
    <p:extLst>
      <p:ext uri="{BB962C8B-B14F-4D97-AF65-F5344CB8AC3E}">
        <p14:creationId xmlns:p14="http://schemas.microsoft.com/office/powerpoint/2010/main" val="4523622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7" name="Freeform 6"/>
          <p:cNvSpPr>
            <a:spLocks noEditPoints="1"/>
          </p:cNvSpPr>
          <p:nvPr userDrawn="1"/>
        </p:nvSpPr>
        <p:spPr bwMode="auto">
          <a:xfrm>
            <a:off x="1" y="5817287"/>
            <a:ext cx="12192000" cy="1040714"/>
          </a:xfrm>
          <a:custGeom>
            <a:avLst/>
            <a:gdLst>
              <a:gd name="T0" fmla="*/ 2882 w 3200"/>
              <a:gd name="T1" fmla="*/ 180 h 518"/>
              <a:gd name="T2" fmla="*/ 2912 w 3200"/>
              <a:gd name="T3" fmla="*/ 134 h 518"/>
              <a:gd name="T4" fmla="*/ 2915 w 3200"/>
              <a:gd name="T5" fmla="*/ 89 h 518"/>
              <a:gd name="T6" fmla="*/ 2906 w 3200"/>
              <a:gd name="T7" fmla="*/ 70 h 518"/>
              <a:gd name="T8" fmla="*/ 2877 w 3200"/>
              <a:gd name="T9" fmla="*/ 138 h 518"/>
              <a:gd name="T10" fmla="*/ 2876 w 3200"/>
              <a:gd name="T11" fmla="*/ 0 h 518"/>
              <a:gd name="T12" fmla="*/ 2872 w 3200"/>
              <a:gd name="T13" fmla="*/ 142 h 518"/>
              <a:gd name="T14" fmla="*/ 2867 w 3200"/>
              <a:gd name="T15" fmla="*/ 133 h 518"/>
              <a:gd name="T16" fmla="*/ 2828 w 3200"/>
              <a:gd name="T17" fmla="*/ 114 h 518"/>
              <a:gd name="T18" fmla="*/ 2840 w 3200"/>
              <a:gd name="T19" fmla="*/ 154 h 518"/>
              <a:gd name="T20" fmla="*/ 2867 w 3200"/>
              <a:gd name="T21" fmla="*/ 180 h 518"/>
              <a:gd name="T22" fmla="*/ 2733 w 3200"/>
              <a:gd name="T23" fmla="*/ 180 h 518"/>
              <a:gd name="T24" fmla="*/ 2723 w 3200"/>
              <a:gd name="T25" fmla="*/ 144 h 518"/>
              <a:gd name="T26" fmla="*/ 2695 w 3200"/>
              <a:gd name="T27" fmla="*/ 144 h 518"/>
              <a:gd name="T28" fmla="*/ 2668 w 3200"/>
              <a:gd name="T29" fmla="*/ 117 h 518"/>
              <a:gd name="T30" fmla="*/ 2584 w 3200"/>
              <a:gd name="T31" fmla="*/ 117 h 518"/>
              <a:gd name="T32" fmla="*/ 2563 w 3200"/>
              <a:gd name="T33" fmla="*/ 138 h 518"/>
              <a:gd name="T34" fmla="*/ 2531 w 3200"/>
              <a:gd name="T35" fmla="*/ 138 h 518"/>
              <a:gd name="T36" fmla="*/ 2514 w 3200"/>
              <a:gd name="T37" fmla="*/ 180 h 518"/>
              <a:gd name="T38" fmla="*/ 2401 w 3200"/>
              <a:gd name="T39" fmla="*/ 180 h 518"/>
              <a:gd name="T40" fmla="*/ 2398 w 3200"/>
              <a:gd name="T41" fmla="*/ 171 h 518"/>
              <a:gd name="T42" fmla="*/ 2397 w 3200"/>
              <a:gd name="T43" fmla="*/ 168 h 518"/>
              <a:gd name="T44" fmla="*/ 2388 w 3200"/>
              <a:gd name="T45" fmla="*/ 171 h 518"/>
              <a:gd name="T46" fmla="*/ 2359 w 3200"/>
              <a:gd name="T47" fmla="*/ 140 h 518"/>
              <a:gd name="T48" fmla="*/ 2368 w 3200"/>
              <a:gd name="T49" fmla="*/ 180 h 518"/>
              <a:gd name="T50" fmla="*/ 2170 w 3200"/>
              <a:gd name="T51" fmla="*/ 180 h 518"/>
              <a:gd name="T52" fmla="*/ 2122 w 3200"/>
              <a:gd name="T53" fmla="*/ 197 h 518"/>
              <a:gd name="T54" fmla="*/ 2070 w 3200"/>
              <a:gd name="T55" fmla="*/ 180 h 518"/>
              <a:gd name="T56" fmla="*/ 1390 w 3200"/>
              <a:gd name="T57" fmla="*/ 180 h 518"/>
              <a:gd name="T58" fmla="*/ 1278 w 3200"/>
              <a:gd name="T59" fmla="*/ 162 h 518"/>
              <a:gd name="T60" fmla="*/ 1049 w 3200"/>
              <a:gd name="T61" fmla="*/ 162 h 518"/>
              <a:gd name="T62" fmla="*/ 1020 w 3200"/>
              <a:gd name="T63" fmla="*/ 180 h 518"/>
              <a:gd name="T64" fmla="*/ 732 w 3200"/>
              <a:gd name="T65" fmla="*/ 180 h 518"/>
              <a:gd name="T66" fmla="*/ 769 w 3200"/>
              <a:gd name="T67" fmla="*/ 137 h 518"/>
              <a:gd name="T68" fmla="*/ 731 w 3200"/>
              <a:gd name="T69" fmla="*/ 176 h 518"/>
              <a:gd name="T70" fmla="*/ 733 w 3200"/>
              <a:gd name="T71" fmla="*/ 79 h 518"/>
              <a:gd name="T72" fmla="*/ 713 w 3200"/>
              <a:gd name="T73" fmla="*/ 133 h 518"/>
              <a:gd name="T74" fmla="*/ 714 w 3200"/>
              <a:gd name="T75" fmla="*/ 150 h 518"/>
              <a:gd name="T76" fmla="*/ 671 w 3200"/>
              <a:gd name="T77" fmla="*/ 113 h 518"/>
              <a:gd name="T78" fmla="*/ 682 w 3200"/>
              <a:gd name="T79" fmla="*/ 158 h 518"/>
              <a:gd name="T80" fmla="*/ 708 w 3200"/>
              <a:gd name="T81" fmla="*/ 180 h 518"/>
              <a:gd name="T82" fmla="*/ 600 w 3200"/>
              <a:gd name="T83" fmla="*/ 180 h 518"/>
              <a:gd name="T84" fmla="*/ 584 w 3200"/>
              <a:gd name="T85" fmla="*/ 103 h 518"/>
              <a:gd name="T86" fmla="*/ 505 w 3200"/>
              <a:gd name="T87" fmla="*/ 103 h 518"/>
              <a:gd name="T88" fmla="*/ 505 w 3200"/>
              <a:gd name="T89" fmla="*/ 129 h 518"/>
              <a:gd name="T90" fmla="*/ 433 w 3200"/>
              <a:gd name="T91" fmla="*/ 129 h 518"/>
              <a:gd name="T92" fmla="*/ 406 w 3200"/>
              <a:gd name="T93" fmla="*/ 180 h 518"/>
              <a:gd name="T94" fmla="*/ 0 w 3200"/>
              <a:gd name="T95" fmla="*/ 180 h 518"/>
              <a:gd name="T96" fmla="*/ 0 w 3200"/>
              <a:gd name="T97" fmla="*/ 518 h 518"/>
              <a:gd name="T98" fmla="*/ 3200 w 3200"/>
              <a:gd name="T99" fmla="*/ 518 h 518"/>
              <a:gd name="T100" fmla="*/ 3200 w 3200"/>
              <a:gd name="T101" fmla="*/ 180 h 518"/>
              <a:gd name="T102" fmla="*/ 2882 w 3200"/>
              <a:gd name="T103" fmla="*/ 180 h 518"/>
              <a:gd name="T104" fmla="*/ 2877 w 3200"/>
              <a:gd name="T105" fmla="*/ 177 h 518"/>
              <a:gd name="T106" fmla="*/ 2878 w 3200"/>
              <a:gd name="T107" fmla="*/ 180 h 518"/>
              <a:gd name="T108" fmla="*/ 2874 w 3200"/>
              <a:gd name="T109" fmla="*/ 180 h 518"/>
              <a:gd name="T110" fmla="*/ 2877 w 3200"/>
              <a:gd name="T111" fmla="*/ 177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00" h="518">
                <a:moveTo>
                  <a:pt x="2882" y="180"/>
                </a:moveTo>
                <a:cubicBezTo>
                  <a:pt x="2894" y="166"/>
                  <a:pt x="2906" y="152"/>
                  <a:pt x="2912" y="134"/>
                </a:cubicBezTo>
                <a:cubicBezTo>
                  <a:pt x="2917" y="120"/>
                  <a:pt x="2919" y="104"/>
                  <a:pt x="2915" y="89"/>
                </a:cubicBezTo>
                <a:cubicBezTo>
                  <a:pt x="2914" y="82"/>
                  <a:pt x="2912" y="75"/>
                  <a:pt x="2906" y="70"/>
                </a:cubicBezTo>
                <a:cubicBezTo>
                  <a:pt x="2893" y="91"/>
                  <a:pt x="2882" y="114"/>
                  <a:pt x="2877" y="138"/>
                </a:cubicBezTo>
                <a:cubicBezTo>
                  <a:pt x="2874" y="92"/>
                  <a:pt x="2874" y="46"/>
                  <a:pt x="2876" y="0"/>
                </a:cubicBezTo>
                <a:cubicBezTo>
                  <a:pt x="2866" y="46"/>
                  <a:pt x="2865" y="95"/>
                  <a:pt x="2872" y="142"/>
                </a:cubicBezTo>
                <a:cubicBezTo>
                  <a:pt x="2871" y="139"/>
                  <a:pt x="2869" y="136"/>
                  <a:pt x="2867" y="133"/>
                </a:cubicBezTo>
                <a:cubicBezTo>
                  <a:pt x="2857" y="121"/>
                  <a:pt x="2843" y="114"/>
                  <a:pt x="2828" y="114"/>
                </a:cubicBezTo>
                <a:cubicBezTo>
                  <a:pt x="2831" y="128"/>
                  <a:pt x="2834" y="142"/>
                  <a:pt x="2840" y="154"/>
                </a:cubicBezTo>
                <a:cubicBezTo>
                  <a:pt x="2846" y="166"/>
                  <a:pt x="2856" y="175"/>
                  <a:pt x="2867" y="180"/>
                </a:cubicBezTo>
                <a:cubicBezTo>
                  <a:pt x="2733" y="180"/>
                  <a:pt x="2733" y="180"/>
                  <a:pt x="2733" y="180"/>
                </a:cubicBezTo>
                <a:cubicBezTo>
                  <a:pt x="2723" y="144"/>
                  <a:pt x="2723" y="144"/>
                  <a:pt x="2723" y="144"/>
                </a:cubicBezTo>
                <a:cubicBezTo>
                  <a:pt x="2695" y="144"/>
                  <a:pt x="2695" y="144"/>
                  <a:pt x="2695" y="144"/>
                </a:cubicBezTo>
                <a:cubicBezTo>
                  <a:pt x="2668" y="117"/>
                  <a:pt x="2668" y="117"/>
                  <a:pt x="2668" y="117"/>
                </a:cubicBezTo>
                <a:cubicBezTo>
                  <a:pt x="2584" y="117"/>
                  <a:pt x="2584" y="117"/>
                  <a:pt x="2584" y="117"/>
                </a:cubicBezTo>
                <a:cubicBezTo>
                  <a:pt x="2563" y="138"/>
                  <a:pt x="2563" y="138"/>
                  <a:pt x="2563" y="138"/>
                </a:cubicBezTo>
                <a:cubicBezTo>
                  <a:pt x="2531" y="138"/>
                  <a:pt x="2531" y="138"/>
                  <a:pt x="2531" y="138"/>
                </a:cubicBezTo>
                <a:cubicBezTo>
                  <a:pt x="2514" y="180"/>
                  <a:pt x="2514" y="180"/>
                  <a:pt x="2514" y="180"/>
                </a:cubicBezTo>
                <a:cubicBezTo>
                  <a:pt x="2401" y="180"/>
                  <a:pt x="2401" y="180"/>
                  <a:pt x="2401" y="180"/>
                </a:cubicBezTo>
                <a:cubicBezTo>
                  <a:pt x="2400" y="177"/>
                  <a:pt x="2399" y="174"/>
                  <a:pt x="2398" y="171"/>
                </a:cubicBezTo>
                <a:cubicBezTo>
                  <a:pt x="2398" y="170"/>
                  <a:pt x="2397" y="169"/>
                  <a:pt x="2397" y="168"/>
                </a:cubicBezTo>
                <a:cubicBezTo>
                  <a:pt x="2394" y="167"/>
                  <a:pt x="2391" y="172"/>
                  <a:pt x="2388" y="171"/>
                </a:cubicBezTo>
                <a:cubicBezTo>
                  <a:pt x="2389" y="155"/>
                  <a:pt x="2375" y="140"/>
                  <a:pt x="2359" y="140"/>
                </a:cubicBezTo>
                <a:cubicBezTo>
                  <a:pt x="2358" y="154"/>
                  <a:pt x="2361" y="168"/>
                  <a:pt x="2368" y="180"/>
                </a:cubicBezTo>
                <a:cubicBezTo>
                  <a:pt x="2170" y="180"/>
                  <a:pt x="2170" y="180"/>
                  <a:pt x="2170" y="180"/>
                </a:cubicBezTo>
                <a:cubicBezTo>
                  <a:pt x="2122" y="197"/>
                  <a:pt x="2122" y="197"/>
                  <a:pt x="2122" y="197"/>
                </a:cubicBezTo>
                <a:cubicBezTo>
                  <a:pt x="2070" y="180"/>
                  <a:pt x="2070" y="180"/>
                  <a:pt x="2070" y="180"/>
                </a:cubicBezTo>
                <a:cubicBezTo>
                  <a:pt x="1390" y="180"/>
                  <a:pt x="1390" y="180"/>
                  <a:pt x="1390" y="180"/>
                </a:cubicBezTo>
                <a:cubicBezTo>
                  <a:pt x="1278" y="162"/>
                  <a:pt x="1278" y="162"/>
                  <a:pt x="1278" y="162"/>
                </a:cubicBezTo>
                <a:cubicBezTo>
                  <a:pt x="1049" y="162"/>
                  <a:pt x="1049" y="162"/>
                  <a:pt x="1049" y="162"/>
                </a:cubicBezTo>
                <a:cubicBezTo>
                  <a:pt x="1020" y="180"/>
                  <a:pt x="1020" y="180"/>
                  <a:pt x="1020" y="180"/>
                </a:cubicBezTo>
                <a:cubicBezTo>
                  <a:pt x="732" y="180"/>
                  <a:pt x="732" y="180"/>
                  <a:pt x="732" y="180"/>
                </a:cubicBezTo>
                <a:cubicBezTo>
                  <a:pt x="744" y="166"/>
                  <a:pt x="757" y="152"/>
                  <a:pt x="769" y="137"/>
                </a:cubicBezTo>
                <a:cubicBezTo>
                  <a:pt x="753" y="146"/>
                  <a:pt x="742" y="160"/>
                  <a:pt x="731" y="176"/>
                </a:cubicBezTo>
                <a:cubicBezTo>
                  <a:pt x="744" y="145"/>
                  <a:pt x="745" y="110"/>
                  <a:pt x="733" y="79"/>
                </a:cubicBezTo>
                <a:cubicBezTo>
                  <a:pt x="720" y="93"/>
                  <a:pt x="714" y="113"/>
                  <a:pt x="713" y="133"/>
                </a:cubicBezTo>
                <a:cubicBezTo>
                  <a:pt x="713" y="139"/>
                  <a:pt x="713" y="144"/>
                  <a:pt x="714" y="150"/>
                </a:cubicBezTo>
                <a:cubicBezTo>
                  <a:pt x="705" y="132"/>
                  <a:pt x="690" y="118"/>
                  <a:pt x="671" y="113"/>
                </a:cubicBezTo>
                <a:cubicBezTo>
                  <a:pt x="670" y="129"/>
                  <a:pt x="673" y="145"/>
                  <a:pt x="682" y="158"/>
                </a:cubicBezTo>
                <a:cubicBezTo>
                  <a:pt x="688" y="168"/>
                  <a:pt x="697" y="176"/>
                  <a:pt x="708" y="180"/>
                </a:cubicBezTo>
                <a:cubicBezTo>
                  <a:pt x="600" y="180"/>
                  <a:pt x="600" y="180"/>
                  <a:pt x="600" y="180"/>
                </a:cubicBezTo>
                <a:cubicBezTo>
                  <a:pt x="584" y="103"/>
                  <a:pt x="584" y="103"/>
                  <a:pt x="584" y="103"/>
                </a:cubicBezTo>
                <a:cubicBezTo>
                  <a:pt x="505" y="103"/>
                  <a:pt x="505" y="103"/>
                  <a:pt x="505" y="103"/>
                </a:cubicBezTo>
                <a:cubicBezTo>
                  <a:pt x="505" y="129"/>
                  <a:pt x="505" y="129"/>
                  <a:pt x="505" y="129"/>
                </a:cubicBezTo>
                <a:cubicBezTo>
                  <a:pt x="433" y="129"/>
                  <a:pt x="433" y="129"/>
                  <a:pt x="433" y="129"/>
                </a:cubicBezTo>
                <a:cubicBezTo>
                  <a:pt x="406" y="180"/>
                  <a:pt x="406" y="180"/>
                  <a:pt x="406" y="180"/>
                </a:cubicBezTo>
                <a:cubicBezTo>
                  <a:pt x="0" y="180"/>
                  <a:pt x="0" y="180"/>
                  <a:pt x="0" y="180"/>
                </a:cubicBezTo>
                <a:cubicBezTo>
                  <a:pt x="0" y="518"/>
                  <a:pt x="0" y="518"/>
                  <a:pt x="0" y="518"/>
                </a:cubicBezTo>
                <a:cubicBezTo>
                  <a:pt x="3200" y="518"/>
                  <a:pt x="3200" y="518"/>
                  <a:pt x="3200" y="518"/>
                </a:cubicBezTo>
                <a:cubicBezTo>
                  <a:pt x="3200" y="180"/>
                  <a:pt x="3200" y="180"/>
                  <a:pt x="3200" y="180"/>
                </a:cubicBezTo>
                <a:lnTo>
                  <a:pt x="2882" y="180"/>
                </a:lnTo>
                <a:close/>
                <a:moveTo>
                  <a:pt x="2877" y="177"/>
                </a:moveTo>
                <a:cubicBezTo>
                  <a:pt x="2877" y="178"/>
                  <a:pt x="2877" y="179"/>
                  <a:pt x="2878" y="180"/>
                </a:cubicBezTo>
                <a:cubicBezTo>
                  <a:pt x="2874" y="180"/>
                  <a:pt x="2874" y="180"/>
                  <a:pt x="2874" y="180"/>
                </a:cubicBezTo>
                <a:cubicBezTo>
                  <a:pt x="2876" y="179"/>
                  <a:pt x="2876" y="178"/>
                  <a:pt x="2877" y="177"/>
                </a:cubicBezTo>
                <a:close/>
              </a:path>
            </a:pathLst>
          </a:custGeom>
          <a:solidFill>
            <a:schemeClr val="tx1">
              <a:alpha val="3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17"/>
          <p:cNvSpPr>
            <a:spLocks noEditPoints="1"/>
          </p:cNvSpPr>
          <p:nvPr userDrawn="1"/>
        </p:nvSpPr>
        <p:spPr bwMode="auto">
          <a:xfrm flipH="1">
            <a:off x="1" y="3118"/>
            <a:ext cx="12192000" cy="6827987"/>
          </a:xfrm>
          <a:custGeom>
            <a:avLst/>
            <a:gdLst>
              <a:gd name="T0" fmla="*/ 3122 w 3200"/>
              <a:gd name="T1" fmla="*/ 418 h 1791"/>
              <a:gd name="T2" fmla="*/ 2809 w 3200"/>
              <a:gd name="T3" fmla="*/ 610 h 1791"/>
              <a:gd name="T4" fmla="*/ 2790 w 3200"/>
              <a:gd name="T5" fmla="*/ 566 h 1791"/>
              <a:gd name="T6" fmla="*/ 2790 w 3200"/>
              <a:gd name="T7" fmla="*/ 657 h 1791"/>
              <a:gd name="T8" fmla="*/ 2614 w 3200"/>
              <a:gd name="T9" fmla="*/ 538 h 1791"/>
              <a:gd name="T10" fmla="*/ 2577 w 3200"/>
              <a:gd name="T11" fmla="*/ 478 h 1791"/>
              <a:gd name="T12" fmla="*/ 2587 w 3200"/>
              <a:gd name="T13" fmla="*/ 562 h 1791"/>
              <a:gd name="T14" fmla="*/ 2530 w 3200"/>
              <a:gd name="T15" fmla="*/ 642 h 1791"/>
              <a:gd name="T16" fmla="*/ 2525 w 3200"/>
              <a:gd name="T17" fmla="*/ 518 h 1791"/>
              <a:gd name="T18" fmla="*/ 2524 w 3200"/>
              <a:gd name="T19" fmla="*/ 427 h 1791"/>
              <a:gd name="T20" fmla="*/ 2493 w 3200"/>
              <a:gd name="T21" fmla="*/ 391 h 1791"/>
              <a:gd name="T22" fmla="*/ 2480 w 3200"/>
              <a:gd name="T23" fmla="*/ 532 h 1791"/>
              <a:gd name="T24" fmla="*/ 2480 w 3200"/>
              <a:gd name="T25" fmla="*/ 641 h 1791"/>
              <a:gd name="T26" fmla="*/ 2317 w 3200"/>
              <a:gd name="T27" fmla="*/ 686 h 1791"/>
              <a:gd name="T28" fmla="*/ 2265 w 3200"/>
              <a:gd name="T29" fmla="*/ 621 h 1791"/>
              <a:gd name="T30" fmla="*/ 2271 w 3200"/>
              <a:gd name="T31" fmla="*/ 747 h 1791"/>
              <a:gd name="T32" fmla="*/ 1964 w 3200"/>
              <a:gd name="T33" fmla="*/ 700 h 1791"/>
              <a:gd name="T34" fmla="*/ 1922 w 3200"/>
              <a:gd name="T35" fmla="*/ 812 h 1791"/>
              <a:gd name="T36" fmla="*/ 1905 w 3200"/>
              <a:gd name="T37" fmla="*/ 689 h 1791"/>
              <a:gd name="T38" fmla="*/ 1858 w 3200"/>
              <a:gd name="T39" fmla="*/ 724 h 1791"/>
              <a:gd name="T40" fmla="*/ 1879 w 3200"/>
              <a:gd name="T41" fmla="*/ 812 h 1791"/>
              <a:gd name="T42" fmla="*/ 1791 w 3200"/>
              <a:gd name="T43" fmla="*/ 708 h 1791"/>
              <a:gd name="T44" fmla="*/ 1771 w 3200"/>
              <a:gd name="T45" fmla="*/ 855 h 1791"/>
              <a:gd name="T46" fmla="*/ 1473 w 3200"/>
              <a:gd name="T47" fmla="*/ 720 h 1791"/>
              <a:gd name="T48" fmla="*/ 1454 w 3200"/>
              <a:gd name="T49" fmla="*/ 808 h 1791"/>
              <a:gd name="T50" fmla="*/ 1403 w 3200"/>
              <a:gd name="T51" fmla="*/ 676 h 1791"/>
              <a:gd name="T52" fmla="*/ 1384 w 3200"/>
              <a:gd name="T53" fmla="*/ 765 h 1791"/>
              <a:gd name="T54" fmla="*/ 1310 w 3200"/>
              <a:gd name="T55" fmla="*/ 658 h 1791"/>
              <a:gd name="T56" fmla="*/ 1273 w 3200"/>
              <a:gd name="T57" fmla="*/ 598 h 1791"/>
              <a:gd name="T58" fmla="*/ 1283 w 3200"/>
              <a:gd name="T59" fmla="*/ 682 h 1791"/>
              <a:gd name="T60" fmla="*/ 1216 w 3200"/>
              <a:gd name="T61" fmla="*/ 672 h 1791"/>
              <a:gd name="T62" fmla="*/ 1186 w 3200"/>
              <a:gd name="T63" fmla="*/ 617 h 1791"/>
              <a:gd name="T64" fmla="*/ 1105 w 3200"/>
              <a:gd name="T65" fmla="*/ 645 h 1791"/>
              <a:gd name="T66" fmla="*/ 1075 w 3200"/>
              <a:gd name="T67" fmla="*/ 591 h 1791"/>
              <a:gd name="T68" fmla="*/ 1034 w 3200"/>
              <a:gd name="T69" fmla="*/ 549 h 1791"/>
              <a:gd name="T70" fmla="*/ 997 w 3200"/>
              <a:gd name="T71" fmla="*/ 598 h 1791"/>
              <a:gd name="T72" fmla="*/ 909 w 3200"/>
              <a:gd name="T73" fmla="*/ 511 h 1791"/>
              <a:gd name="T74" fmla="*/ 888 w 3200"/>
              <a:gd name="T75" fmla="*/ 461 h 1791"/>
              <a:gd name="T76" fmla="*/ 881 w 3200"/>
              <a:gd name="T77" fmla="*/ 569 h 1791"/>
              <a:gd name="T78" fmla="*/ 777 w 3200"/>
              <a:gd name="T79" fmla="*/ 487 h 1791"/>
              <a:gd name="T80" fmla="*/ 717 w 3200"/>
              <a:gd name="T81" fmla="*/ 354 h 1791"/>
              <a:gd name="T82" fmla="*/ 702 w 3200"/>
              <a:gd name="T83" fmla="*/ 464 h 1791"/>
              <a:gd name="T84" fmla="*/ 623 w 3200"/>
              <a:gd name="T85" fmla="*/ 316 h 1791"/>
              <a:gd name="T86" fmla="*/ 592 w 3200"/>
              <a:gd name="T87" fmla="*/ 280 h 1791"/>
              <a:gd name="T88" fmla="*/ 610 w 3200"/>
              <a:gd name="T89" fmla="*/ 356 h 1791"/>
              <a:gd name="T90" fmla="*/ 549 w 3200"/>
              <a:gd name="T91" fmla="*/ 366 h 1791"/>
              <a:gd name="T92" fmla="*/ 495 w 3200"/>
              <a:gd name="T93" fmla="*/ 379 h 1791"/>
              <a:gd name="T94" fmla="*/ 450 w 3200"/>
              <a:gd name="T95" fmla="*/ 325 h 1791"/>
              <a:gd name="T96" fmla="*/ 406 w 3200"/>
              <a:gd name="T97" fmla="*/ 255 h 1791"/>
              <a:gd name="T98" fmla="*/ 407 w 3200"/>
              <a:gd name="T99" fmla="*/ 343 h 1791"/>
              <a:gd name="T100" fmla="*/ 351 w 3200"/>
              <a:gd name="T101" fmla="*/ 202 h 1791"/>
              <a:gd name="T102" fmla="*/ 332 w 3200"/>
              <a:gd name="T103" fmla="*/ 291 h 1791"/>
              <a:gd name="T104" fmla="*/ 188 w 3200"/>
              <a:gd name="T105" fmla="*/ 224 h 1791"/>
              <a:gd name="T106" fmla="*/ 170 w 3200"/>
              <a:gd name="T107" fmla="*/ 101 h 1791"/>
              <a:gd name="T108" fmla="*/ 124 w 3200"/>
              <a:gd name="T109" fmla="*/ 135 h 1791"/>
              <a:gd name="T110" fmla="*/ 73 w 3200"/>
              <a:gd name="T111" fmla="*/ 184 h 1791"/>
              <a:gd name="T112" fmla="*/ 36 w 3200"/>
              <a:gd name="T113" fmla="*/ 124 h 1791"/>
              <a:gd name="T114" fmla="*/ 3200 w 3200"/>
              <a:gd name="T115" fmla="*/ 903 h 1791"/>
              <a:gd name="T116" fmla="*/ 1057 w 3200"/>
              <a:gd name="T117" fmla="*/ 650 h 1791"/>
              <a:gd name="T118" fmla="*/ 3132 w 3200"/>
              <a:gd name="T119" fmla="*/ 462 h 1791"/>
              <a:gd name="T120" fmla="*/ 1989 w 3200"/>
              <a:gd name="T121" fmla="*/ 787 h 1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200" h="1791">
                <a:moveTo>
                  <a:pt x="3157" y="467"/>
                </a:moveTo>
                <a:cubicBezTo>
                  <a:pt x="3157" y="467"/>
                  <a:pt x="3157" y="467"/>
                  <a:pt x="3157" y="467"/>
                </a:cubicBezTo>
                <a:cubicBezTo>
                  <a:pt x="3157" y="462"/>
                  <a:pt x="3154" y="457"/>
                  <a:pt x="3151" y="452"/>
                </a:cubicBezTo>
                <a:cubicBezTo>
                  <a:pt x="3147" y="447"/>
                  <a:pt x="3145" y="442"/>
                  <a:pt x="3141" y="437"/>
                </a:cubicBezTo>
                <a:cubicBezTo>
                  <a:pt x="3138" y="431"/>
                  <a:pt x="3134" y="426"/>
                  <a:pt x="3133" y="419"/>
                </a:cubicBezTo>
                <a:cubicBezTo>
                  <a:pt x="3139" y="413"/>
                  <a:pt x="3146" y="433"/>
                  <a:pt x="3154" y="430"/>
                </a:cubicBezTo>
                <a:cubicBezTo>
                  <a:pt x="3160" y="428"/>
                  <a:pt x="3157" y="419"/>
                  <a:pt x="3154" y="414"/>
                </a:cubicBezTo>
                <a:cubicBezTo>
                  <a:pt x="3146" y="402"/>
                  <a:pt x="3141" y="389"/>
                  <a:pt x="3137" y="375"/>
                </a:cubicBezTo>
                <a:cubicBezTo>
                  <a:pt x="3136" y="368"/>
                  <a:pt x="3135" y="361"/>
                  <a:pt x="3134" y="354"/>
                </a:cubicBezTo>
                <a:cubicBezTo>
                  <a:pt x="3133" y="351"/>
                  <a:pt x="3134" y="335"/>
                  <a:pt x="3127" y="340"/>
                </a:cubicBezTo>
                <a:cubicBezTo>
                  <a:pt x="3125" y="341"/>
                  <a:pt x="3125" y="343"/>
                  <a:pt x="3124" y="346"/>
                </a:cubicBezTo>
                <a:cubicBezTo>
                  <a:pt x="3121" y="357"/>
                  <a:pt x="3119" y="369"/>
                  <a:pt x="3116" y="381"/>
                </a:cubicBezTo>
                <a:cubicBezTo>
                  <a:pt x="3113" y="390"/>
                  <a:pt x="3112" y="403"/>
                  <a:pt x="3106" y="411"/>
                </a:cubicBezTo>
                <a:cubicBezTo>
                  <a:pt x="3103" y="415"/>
                  <a:pt x="3099" y="418"/>
                  <a:pt x="3099" y="424"/>
                </a:cubicBezTo>
                <a:cubicBezTo>
                  <a:pt x="3099" y="425"/>
                  <a:pt x="3100" y="425"/>
                  <a:pt x="3100" y="426"/>
                </a:cubicBezTo>
                <a:cubicBezTo>
                  <a:pt x="3100" y="426"/>
                  <a:pt x="3101" y="427"/>
                  <a:pt x="3102" y="427"/>
                </a:cubicBezTo>
                <a:cubicBezTo>
                  <a:pt x="3108" y="429"/>
                  <a:pt x="3113" y="424"/>
                  <a:pt x="3118" y="420"/>
                </a:cubicBezTo>
                <a:cubicBezTo>
                  <a:pt x="3118" y="419"/>
                  <a:pt x="3119" y="418"/>
                  <a:pt x="3120" y="418"/>
                </a:cubicBezTo>
                <a:cubicBezTo>
                  <a:pt x="3120" y="418"/>
                  <a:pt x="3121" y="418"/>
                  <a:pt x="3122" y="418"/>
                </a:cubicBezTo>
                <a:cubicBezTo>
                  <a:pt x="3123" y="420"/>
                  <a:pt x="3122" y="424"/>
                  <a:pt x="3122" y="426"/>
                </a:cubicBezTo>
                <a:cubicBezTo>
                  <a:pt x="3121" y="432"/>
                  <a:pt x="3118" y="438"/>
                  <a:pt x="3115" y="443"/>
                </a:cubicBezTo>
                <a:cubicBezTo>
                  <a:pt x="3109" y="450"/>
                  <a:pt x="3101" y="457"/>
                  <a:pt x="3097" y="466"/>
                </a:cubicBezTo>
                <a:cubicBezTo>
                  <a:pt x="3096" y="466"/>
                  <a:pt x="3096" y="467"/>
                  <a:pt x="3096" y="467"/>
                </a:cubicBezTo>
                <a:cubicBezTo>
                  <a:pt x="3061" y="467"/>
                  <a:pt x="3061" y="467"/>
                  <a:pt x="3061" y="467"/>
                </a:cubicBezTo>
                <a:cubicBezTo>
                  <a:pt x="2829" y="700"/>
                  <a:pt x="2829" y="700"/>
                  <a:pt x="2829" y="700"/>
                </a:cubicBezTo>
                <a:cubicBezTo>
                  <a:pt x="2825" y="691"/>
                  <a:pt x="2818" y="685"/>
                  <a:pt x="2812" y="678"/>
                </a:cubicBezTo>
                <a:cubicBezTo>
                  <a:pt x="2809" y="673"/>
                  <a:pt x="2806" y="669"/>
                  <a:pt x="2805" y="664"/>
                </a:cubicBezTo>
                <a:cubicBezTo>
                  <a:pt x="2805" y="662"/>
                  <a:pt x="2803" y="657"/>
                  <a:pt x="2804" y="656"/>
                </a:cubicBezTo>
                <a:cubicBezTo>
                  <a:pt x="2805" y="653"/>
                  <a:pt x="2808" y="657"/>
                  <a:pt x="2809" y="659"/>
                </a:cubicBezTo>
                <a:cubicBezTo>
                  <a:pt x="2811" y="661"/>
                  <a:pt x="2812" y="664"/>
                  <a:pt x="2814" y="666"/>
                </a:cubicBezTo>
                <a:cubicBezTo>
                  <a:pt x="2815" y="668"/>
                  <a:pt x="2817" y="670"/>
                  <a:pt x="2819" y="671"/>
                </a:cubicBezTo>
                <a:cubicBezTo>
                  <a:pt x="2821" y="672"/>
                  <a:pt x="2823" y="673"/>
                  <a:pt x="2825" y="672"/>
                </a:cubicBezTo>
                <a:cubicBezTo>
                  <a:pt x="2828" y="671"/>
                  <a:pt x="2830" y="667"/>
                  <a:pt x="2830" y="664"/>
                </a:cubicBezTo>
                <a:cubicBezTo>
                  <a:pt x="2830" y="660"/>
                  <a:pt x="2828" y="655"/>
                  <a:pt x="2825" y="651"/>
                </a:cubicBezTo>
                <a:cubicBezTo>
                  <a:pt x="2823" y="647"/>
                  <a:pt x="2819" y="644"/>
                  <a:pt x="2816" y="640"/>
                </a:cubicBezTo>
                <a:cubicBezTo>
                  <a:pt x="2814" y="638"/>
                  <a:pt x="2811" y="635"/>
                  <a:pt x="2809" y="632"/>
                </a:cubicBezTo>
                <a:cubicBezTo>
                  <a:pt x="2807" y="629"/>
                  <a:pt x="2797" y="611"/>
                  <a:pt x="2804" y="609"/>
                </a:cubicBezTo>
                <a:cubicBezTo>
                  <a:pt x="2806" y="608"/>
                  <a:pt x="2808" y="609"/>
                  <a:pt x="2809" y="610"/>
                </a:cubicBezTo>
                <a:cubicBezTo>
                  <a:pt x="2811" y="611"/>
                  <a:pt x="2812" y="613"/>
                  <a:pt x="2813" y="614"/>
                </a:cubicBezTo>
                <a:cubicBezTo>
                  <a:pt x="2816" y="618"/>
                  <a:pt x="2820" y="619"/>
                  <a:pt x="2825" y="619"/>
                </a:cubicBezTo>
                <a:cubicBezTo>
                  <a:pt x="2826" y="619"/>
                  <a:pt x="2827" y="619"/>
                  <a:pt x="2828" y="618"/>
                </a:cubicBezTo>
                <a:cubicBezTo>
                  <a:pt x="2829" y="617"/>
                  <a:pt x="2830" y="615"/>
                  <a:pt x="2830" y="614"/>
                </a:cubicBezTo>
                <a:cubicBezTo>
                  <a:pt x="2830" y="608"/>
                  <a:pt x="2826" y="603"/>
                  <a:pt x="2823" y="599"/>
                </a:cubicBezTo>
                <a:cubicBezTo>
                  <a:pt x="2819" y="594"/>
                  <a:pt x="2817" y="588"/>
                  <a:pt x="2814" y="583"/>
                </a:cubicBezTo>
                <a:cubicBezTo>
                  <a:pt x="2810" y="578"/>
                  <a:pt x="2806" y="572"/>
                  <a:pt x="2805" y="565"/>
                </a:cubicBezTo>
                <a:cubicBezTo>
                  <a:pt x="2812" y="559"/>
                  <a:pt x="2818" y="579"/>
                  <a:pt x="2827" y="576"/>
                </a:cubicBezTo>
                <a:cubicBezTo>
                  <a:pt x="2833" y="574"/>
                  <a:pt x="2830" y="565"/>
                  <a:pt x="2826" y="560"/>
                </a:cubicBezTo>
                <a:cubicBezTo>
                  <a:pt x="2818" y="548"/>
                  <a:pt x="2813" y="535"/>
                  <a:pt x="2810" y="521"/>
                </a:cubicBezTo>
                <a:cubicBezTo>
                  <a:pt x="2808" y="514"/>
                  <a:pt x="2807" y="507"/>
                  <a:pt x="2806" y="500"/>
                </a:cubicBezTo>
                <a:cubicBezTo>
                  <a:pt x="2806" y="497"/>
                  <a:pt x="2806" y="482"/>
                  <a:pt x="2800" y="486"/>
                </a:cubicBezTo>
                <a:cubicBezTo>
                  <a:pt x="2798" y="487"/>
                  <a:pt x="2797" y="490"/>
                  <a:pt x="2796" y="492"/>
                </a:cubicBezTo>
                <a:cubicBezTo>
                  <a:pt x="2794" y="504"/>
                  <a:pt x="2791" y="516"/>
                  <a:pt x="2788" y="527"/>
                </a:cubicBezTo>
                <a:cubicBezTo>
                  <a:pt x="2786" y="537"/>
                  <a:pt x="2785" y="549"/>
                  <a:pt x="2779" y="557"/>
                </a:cubicBezTo>
                <a:cubicBezTo>
                  <a:pt x="2775" y="561"/>
                  <a:pt x="2771" y="565"/>
                  <a:pt x="2772" y="571"/>
                </a:cubicBezTo>
                <a:cubicBezTo>
                  <a:pt x="2772" y="571"/>
                  <a:pt x="2772" y="572"/>
                  <a:pt x="2772" y="572"/>
                </a:cubicBezTo>
                <a:cubicBezTo>
                  <a:pt x="2772" y="573"/>
                  <a:pt x="2773" y="573"/>
                  <a:pt x="2774" y="573"/>
                </a:cubicBezTo>
                <a:cubicBezTo>
                  <a:pt x="2781" y="575"/>
                  <a:pt x="2786" y="570"/>
                  <a:pt x="2790" y="566"/>
                </a:cubicBezTo>
                <a:cubicBezTo>
                  <a:pt x="2791" y="565"/>
                  <a:pt x="2791" y="565"/>
                  <a:pt x="2792" y="564"/>
                </a:cubicBezTo>
                <a:cubicBezTo>
                  <a:pt x="2793" y="564"/>
                  <a:pt x="2794" y="564"/>
                  <a:pt x="2794" y="565"/>
                </a:cubicBezTo>
                <a:cubicBezTo>
                  <a:pt x="2796" y="566"/>
                  <a:pt x="2794" y="571"/>
                  <a:pt x="2794" y="573"/>
                </a:cubicBezTo>
                <a:cubicBezTo>
                  <a:pt x="2793" y="579"/>
                  <a:pt x="2790" y="584"/>
                  <a:pt x="2787" y="589"/>
                </a:cubicBezTo>
                <a:cubicBezTo>
                  <a:pt x="2781" y="597"/>
                  <a:pt x="2774" y="603"/>
                  <a:pt x="2769" y="612"/>
                </a:cubicBezTo>
                <a:cubicBezTo>
                  <a:pt x="2768" y="614"/>
                  <a:pt x="2767" y="616"/>
                  <a:pt x="2767" y="618"/>
                </a:cubicBezTo>
                <a:cubicBezTo>
                  <a:pt x="2768" y="621"/>
                  <a:pt x="2771" y="624"/>
                  <a:pt x="2775" y="624"/>
                </a:cubicBezTo>
                <a:cubicBezTo>
                  <a:pt x="2780" y="624"/>
                  <a:pt x="2782" y="620"/>
                  <a:pt x="2784" y="616"/>
                </a:cubicBezTo>
                <a:cubicBezTo>
                  <a:pt x="2785" y="614"/>
                  <a:pt x="2786" y="611"/>
                  <a:pt x="2789" y="610"/>
                </a:cubicBezTo>
                <a:cubicBezTo>
                  <a:pt x="2789" y="609"/>
                  <a:pt x="2790" y="609"/>
                  <a:pt x="2791" y="610"/>
                </a:cubicBezTo>
                <a:cubicBezTo>
                  <a:pt x="2791" y="610"/>
                  <a:pt x="2791" y="610"/>
                  <a:pt x="2791" y="611"/>
                </a:cubicBezTo>
                <a:cubicBezTo>
                  <a:pt x="2791" y="616"/>
                  <a:pt x="2790" y="622"/>
                  <a:pt x="2788" y="627"/>
                </a:cubicBezTo>
                <a:cubicBezTo>
                  <a:pt x="2785" y="632"/>
                  <a:pt x="2781" y="636"/>
                  <a:pt x="2777" y="640"/>
                </a:cubicBezTo>
                <a:cubicBezTo>
                  <a:pt x="2775" y="642"/>
                  <a:pt x="2773" y="644"/>
                  <a:pt x="2771" y="647"/>
                </a:cubicBezTo>
                <a:cubicBezTo>
                  <a:pt x="2770" y="649"/>
                  <a:pt x="2769" y="651"/>
                  <a:pt x="2769" y="653"/>
                </a:cubicBezTo>
                <a:cubicBezTo>
                  <a:pt x="2770" y="656"/>
                  <a:pt x="2771" y="658"/>
                  <a:pt x="2773" y="659"/>
                </a:cubicBezTo>
                <a:cubicBezTo>
                  <a:pt x="2776" y="660"/>
                  <a:pt x="2779" y="658"/>
                  <a:pt x="2782" y="656"/>
                </a:cubicBezTo>
                <a:cubicBezTo>
                  <a:pt x="2783" y="655"/>
                  <a:pt x="2789" y="645"/>
                  <a:pt x="2791" y="649"/>
                </a:cubicBezTo>
                <a:cubicBezTo>
                  <a:pt x="2792" y="650"/>
                  <a:pt x="2790" y="656"/>
                  <a:pt x="2790" y="657"/>
                </a:cubicBezTo>
                <a:cubicBezTo>
                  <a:pt x="2789" y="663"/>
                  <a:pt x="2787" y="668"/>
                  <a:pt x="2785" y="673"/>
                </a:cubicBezTo>
                <a:cubicBezTo>
                  <a:pt x="2785" y="673"/>
                  <a:pt x="2785" y="674"/>
                  <a:pt x="2784" y="674"/>
                </a:cubicBezTo>
                <a:cubicBezTo>
                  <a:pt x="2772" y="662"/>
                  <a:pt x="2772" y="662"/>
                  <a:pt x="2772" y="662"/>
                </a:cubicBezTo>
                <a:cubicBezTo>
                  <a:pt x="2636" y="662"/>
                  <a:pt x="2636" y="662"/>
                  <a:pt x="2636" y="662"/>
                </a:cubicBezTo>
                <a:cubicBezTo>
                  <a:pt x="2636" y="654"/>
                  <a:pt x="2632" y="647"/>
                  <a:pt x="2627" y="641"/>
                </a:cubicBezTo>
                <a:cubicBezTo>
                  <a:pt x="2620" y="632"/>
                  <a:pt x="2611" y="623"/>
                  <a:pt x="2613" y="612"/>
                </a:cubicBezTo>
                <a:cubicBezTo>
                  <a:pt x="2621" y="613"/>
                  <a:pt x="2623" y="625"/>
                  <a:pt x="2630" y="625"/>
                </a:cubicBezTo>
                <a:cubicBezTo>
                  <a:pt x="2636" y="625"/>
                  <a:pt x="2638" y="618"/>
                  <a:pt x="2637" y="612"/>
                </a:cubicBezTo>
                <a:cubicBezTo>
                  <a:pt x="2634" y="601"/>
                  <a:pt x="2625" y="593"/>
                  <a:pt x="2618" y="584"/>
                </a:cubicBezTo>
                <a:cubicBezTo>
                  <a:pt x="2614" y="580"/>
                  <a:pt x="2611" y="575"/>
                  <a:pt x="2610" y="570"/>
                </a:cubicBezTo>
                <a:cubicBezTo>
                  <a:pt x="2610" y="568"/>
                  <a:pt x="2608" y="564"/>
                  <a:pt x="2609" y="562"/>
                </a:cubicBezTo>
                <a:cubicBezTo>
                  <a:pt x="2611" y="560"/>
                  <a:pt x="2613" y="563"/>
                  <a:pt x="2614" y="565"/>
                </a:cubicBezTo>
                <a:cubicBezTo>
                  <a:pt x="2616" y="567"/>
                  <a:pt x="2617" y="570"/>
                  <a:pt x="2619" y="572"/>
                </a:cubicBezTo>
                <a:cubicBezTo>
                  <a:pt x="2621" y="574"/>
                  <a:pt x="2622" y="576"/>
                  <a:pt x="2624" y="577"/>
                </a:cubicBezTo>
                <a:cubicBezTo>
                  <a:pt x="2626" y="578"/>
                  <a:pt x="2628" y="579"/>
                  <a:pt x="2631" y="578"/>
                </a:cubicBezTo>
                <a:cubicBezTo>
                  <a:pt x="2633" y="577"/>
                  <a:pt x="2635" y="574"/>
                  <a:pt x="2635" y="571"/>
                </a:cubicBezTo>
                <a:cubicBezTo>
                  <a:pt x="2635" y="566"/>
                  <a:pt x="2633" y="561"/>
                  <a:pt x="2630" y="557"/>
                </a:cubicBezTo>
                <a:cubicBezTo>
                  <a:pt x="2628" y="553"/>
                  <a:pt x="2624" y="550"/>
                  <a:pt x="2621" y="546"/>
                </a:cubicBezTo>
                <a:cubicBezTo>
                  <a:pt x="2619" y="544"/>
                  <a:pt x="2616" y="541"/>
                  <a:pt x="2614" y="538"/>
                </a:cubicBezTo>
                <a:cubicBezTo>
                  <a:pt x="2612" y="535"/>
                  <a:pt x="2602" y="517"/>
                  <a:pt x="2609" y="515"/>
                </a:cubicBezTo>
                <a:cubicBezTo>
                  <a:pt x="2611" y="514"/>
                  <a:pt x="2613" y="515"/>
                  <a:pt x="2615" y="516"/>
                </a:cubicBezTo>
                <a:cubicBezTo>
                  <a:pt x="2616" y="518"/>
                  <a:pt x="2617" y="519"/>
                  <a:pt x="2618" y="521"/>
                </a:cubicBezTo>
                <a:cubicBezTo>
                  <a:pt x="2621" y="524"/>
                  <a:pt x="2625" y="526"/>
                  <a:pt x="2630" y="526"/>
                </a:cubicBezTo>
                <a:cubicBezTo>
                  <a:pt x="2631" y="525"/>
                  <a:pt x="2632" y="525"/>
                  <a:pt x="2633" y="525"/>
                </a:cubicBezTo>
                <a:cubicBezTo>
                  <a:pt x="2634" y="524"/>
                  <a:pt x="2635" y="522"/>
                  <a:pt x="2635" y="520"/>
                </a:cubicBezTo>
                <a:cubicBezTo>
                  <a:pt x="2635" y="514"/>
                  <a:pt x="2632" y="509"/>
                  <a:pt x="2628" y="505"/>
                </a:cubicBezTo>
                <a:cubicBezTo>
                  <a:pt x="2625" y="500"/>
                  <a:pt x="2622" y="495"/>
                  <a:pt x="2619" y="490"/>
                </a:cubicBezTo>
                <a:cubicBezTo>
                  <a:pt x="2615" y="484"/>
                  <a:pt x="2611" y="479"/>
                  <a:pt x="2610" y="472"/>
                </a:cubicBezTo>
                <a:cubicBezTo>
                  <a:pt x="2617" y="465"/>
                  <a:pt x="2623" y="485"/>
                  <a:pt x="2632" y="483"/>
                </a:cubicBezTo>
                <a:cubicBezTo>
                  <a:pt x="2638" y="481"/>
                  <a:pt x="2635" y="472"/>
                  <a:pt x="2631" y="467"/>
                </a:cubicBezTo>
                <a:cubicBezTo>
                  <a:pt x="2623" y="455"/>
                  <a:pt x="2618" y="441"/>
                  <a:pt x="2615" y="427"/>
                </a:cubicBezTo>
                <a:cubicBezTo>
                  <a:pt x="2613" y="420"/>
                  <a:pt x="2612" y="413"/>
                  <a:pt x="2611" y="406"/>
                </a:cubicBezTo>
                <a:cubicBezTo>
                  <a:pt x="2611" y="403"/>
                  <a:pt x="2611" y="388"/>
                  <a:pt x="2605" y="392"/>
                </a:cubicBezTo>
                <a:cubicBezTo>
                  <a:pt x="2603" y="394"/>
                  <a:pt x="2602" y="396"/>
                  <a:pt x="2602" y="398"/>
                </a:cubicBezTo>
                <a:cubicBezTo>
                  <a:pt x="2599" y="410"/>
                  <a:pt x="2596" y="422"/>
                  <a:pt x="2593" y="434"/>
                </a:cubicBezTo>
                <a:cubicBezTo>
                  <a:pt x="2591" y="443"/>
                  <a:pt x="2590" y="456"/>
                  <a:pt x="2584" y="463"/>
                </a:cubicBezTo>
                <a:cubicBezTo>
                  <a:pt x="2581" y="468"/>
                  <a:pt x="2577" y="471"/>
                  <a:pt x="2577" y="477"/>
                </a:cubicBezTo>
                <a:cubicBezTo>
                  <a:pt x="2577" y="477"/>
                  <a:pt x="2577" y="478"/>
                  <a:pt x="2577" y="478"/>
                </a:cubicBezTo>
                <a:cubicBezTo>
                  <a:pt x="2578" y="479"/>
                  <a:pt x="2578" y="479"/>
                  <a:pt x="2579" y="479"/>
                </a:cubicBezTo>
                <a:cubicBezTo>
                  <a:pt x="2586" y="482"/>
                  <a:pt x="2591" y="477"/>
                  <a:pt x="2595" y="472"/>
                </a:cubicBezTo>
                <a:cubicBezTo>
                  <a:pt x="2596" y="472"/>
                  <a:pt x="2596" y="471"/>
                  <a:pt x="2597" y="471"/>
                </a:cubicBezTo>
                <a:cubicBezTo>
                  <a:pt x="2598" y="470"/>
                  <a:pt x="2599" y="470"/>
                  <a:pt x="2599" y="471"/>
                </a:cubicBezTo>
                <a:cubicBezTo>
                  <a:pt x="2601" y="472"/>
                  <a:pt x="2600" y="477"/>
                  <a:pt x="2599" y="479"/>
                </a:cubicBezTo>
                <a:cubicBezTo>
                  <a:pt x="2598" y="485"/>
                  <a:pt x="2596" y="490"/>
                  <a:pt x="2592" y="495"/>
                </a:cubicBezTo>
                <a:cubicBezTo>
                  <a:pt x="2586" y="503"/>
                  <a:pt x="2579" y="510"/>
                  <a:pt x="2574" y="518"/>
                </a:cubicBezTo>
                <a:cubicBezTo>
                  <a:pt x="2573" y="520"/>
                  <a:pt x="2572" y="522"/>
                  <a:pt x="2573" y="524"/>
                </a:cubicBezTo>
                <a:cubicBezTo>
                  <a:pt x="2573" y="528"/>
                  <a:pt x="2577" y="530"/>
                  <a:pt x="2580" y="530"/>
                </a:cubicBezTo>
                <a:cubicBezTo>
                  <a:pt x="2585" y="530"/>
                  <a:pt x="2587" y="527"/>
                  <a:pt x="2589" y="523"/>
                </a:cubicBezTo>
                <a:cubicBezTo>
                  <a:pt x="2590" y="520"/>
                  <a:pt x="2591" y="517"/>
                  <a:pt x="2594" y="516"/>
                </a:cubicBezTo>
                <a:cubicBezTo>
                  <a:pt x="2594" y="515"/>
                  <a:pt x="2595" y="515"/>
                  <a:pt x="2596" y="516"/>
                </a:cubicBezTo>
                <a:cubicBezTo>
                  <a:pt x="2596" y="516"/>
                  <a:pt x="2596" y="516"/>
                  <a:pt x="2596" y="517"/>
                </a:cubicBezTo>
                <a:cubicBezTo>
                  <a:pt x="2596" y="523"/>
                  <a:pt x="2595" y="528"/>
                  <a:pt x="2593" y="533"/>
                </a:cubicBezTo>
                <a:cubicBezTo>
                  <a:pt x="2590" y="539"/>
                  <a:pt x="2586" y="542"/>
                  <a:pt x="2582" y="546"/>
                </a:cubicBezTo>
                <a:cubicBezTo>
                  <a:pt x="2580" y="548"/>
                  <a:pt x="2578" y="550"/>
                  <a:pt x="2576" y="553"/>
                </a:cubicBezTo>
                <a:cubicBezTo>
                  <a:pt x="2575" y="555"/>
                  <a:pt x="2574" y="557"/>
                  <a:pt x="2575" y="560"/>
                </a:cubicBezTo>
                <a:cubicBezTo>
                  <a:pt x="2575" y="562"/>
                  <a:pt x="2576" y="564"/>
                  <a:pt x="2578" y="565"/>
                </a:cubicBezTo>
                <a:cubicBezTo>
                  <a:pt x="2581" y="566"/>
                  <a:pt x="2585" y="565"/>
                  <a:pt x="2587" y="562"/>
                </a:cubicBezTo>
                <a:cubicBezTo>
                  <a:pt x="2588" y="561"/>
                  <a:pt x="2594" y="551"/>
                  <a:pt x="2596" y="555"/>
                </a:cubicBezTo>
                <a:cubicBezTo>
                  <a:pt x="2597" y="557"/>
                  <a:pt x="2595" y="562"/>
                  <a:pt x="2595" y="564"/>
                </a:cubicBezTo>
                <a:cubicBezTo>
                  <a:pt x="2594" y="569"/>
                  <a:pt x="2592" y="574"/>
                  <a:pt x="2590" y="579"/>
                </a:cubicBezTo>
                <a:cubicBezTo>
                  <a:pt x="2586" y="589"/>
                  <a:pt x="2580" y="599"/>
                  <a:pt x="2572" y="607"/>
                </a:cubicBezTo>
                <a:cubicBezTo>
                  <a:pt x="2569" y="610"/>
                  <a:pt x="2565" y="614"/>
                  <a:pt x="2565" y="619"/>
                </a:cubicBezTo>
                <a:cubicBezTo>
                  <a:pt x="2566" y="625"/>
                  <a:pt x="2574" y="628"/>
                  <a:pt x="2579" y="626"/>
                </a:cubicBezTo>
                <a:cubicBezTo>
                  <a:pt x="2586" y="624"/>
                  <a:pt x="2586" y="616"/>
                  <a:pt x="2592" y="612"/>
                </a:cubicBezTo>
                <a:cubicBezTo>
                  <a:pt x="2592" y="612"/>
                  <a:pt x="2593" y="612"/>
                  <a:pt x="2593" y="612"/>
                </a:cubicBezTo>
                <a:cubicBezTo>
                  <a:pt x="2594" y="612"/>
                  <a:pt x="2594" y="614"/>
                  <a:pt x="2594" y="615"/>
                </a:cubicBezTo>
                <a:cubicBezTo>
                  <a:pt x="2592" y="625"/>
                  <a:pt x="2588" y="635"/>
                  <a:pt x="2582" y="644"/>
                </a:cubicBezTo>
                <a:cubicBezTo>
                  <a:pt x="2579" y="649"/>
                  <a:pt x="2575" y="653"/>
                  <a:pt x="2572" y="658"/>
                </a:cubicBezTo>
                <a:cubicBezTo>
                  <a:pt x="2572" y="659"/>
                  <a:pt x="2571" y="661"/>
                  <a:pt x="2571" y="662"/>
                </a:cubicBezTo>
                <a:cubicBezTo>
                  <a:pt x="2532" y="662"/>
                  <a:pt x="2532" y="662"/>
                  <a:pt x="2532" y="662"/>
                </a:cubicBezTo>
                <a:cubicBezTo>
                  <a:pt x="2531" y="659"/>
                  <a:pt x="2529" y="657"/>
                  <a:pt x="2527" y="654"/>
                </a:cubicBezTo>
                <a:cubicBezTo>
                  <a:pt x="2524" y="652"/>
                  <a:pt x="2521" y="650"/>
                  <a:pt x="2519" y="647"/>
                </a:cubicBezTo>
                <a:cubicBezTo>
                  <a:pt x="2517" y="645"/>
                  <a:pt x="2510" y="633"/>
                  <a:pt x="2518" y="634"/>
                </a:cubicBezTo>
                <a:cubicBezTo>
                  <a:pt x="2518" y="634"/>
                  <a:pt x="2519" y="634"/>
                  <a:pt x="2520" y="635"/>
                </a:cubicBezTo>
                <a:cubicBezTo>
                  <a:pt x="2522" y="636"/>
                  <a:pt x="2523" y="639"/>
                  <a:pt x="2524" y="640"/>
                </a:cubicBezTo>
                <a:cubicBezTo>
                  <a:pt x="2526" y="642"/>
                  <a:pt x="2528" y="643"/>
                  <a:pt x="2530" y="642"/>
                </a:cubicBezTo>
                <a:cubicBezTo>
                  <a:pt x="2533" y="641"/>
                  <a:pt x="2533" y="637"/>
                  <a:pt x="2532" y="634"/>
                </a:cubicBezTo>
                <a:cubicBezTo>
                  <a:pt x="2530" y="627"/>
                  <a:pt x="2527" y="621"/>
                  <a:pt x="2522" y="616"/>
                </a:cubicBezTo>
                <a:cubicBezTo>
                  <a:pt x="2518" y="611"/>
                  <a:pt x="2512" y="607"/>
                  <a:pt x="2514" y="600"/>
                </a:cubicBezTo>
                <a:cubicBezTo>
                  <a:pt x="2514" y="599"/>
                  <a:pt x="2514" y="598"/>
                  <a:pt x="2515" y="597"/>
                </a:cubicBezTo>
                <a:cubicBezTo>
                  <a:pt x="2516" y="596"/>
                  <a:pt x="2518" y="596"/>
                  <a:pt x="2520" y="597"/>
                </a:cubicBezTo>
                <a:cubicBezTo>
                  <a:pt x="2521" y="598"/>
                  <a:pt x="2522" y="599"/>
                  <a:pt x="2523" y="600"/>
                </a:cubicBezTo>
                <a:cubicBezTo>
                  <a:pt x="2524" y="602"/>
                  <a:pt x="2531" y="612"/>
                  <a:pt x="2533" y="607"/>
                </a:cubicBezTo>
                <a:cubicBezTo>
                  <a:pt x="2534" y="606"/>
                  <a:pt x="2534" y="605"/>
                  <a:pt x="2534" y="604"/>
                </a:cubicBezTo>
                <a:cubicBezTo>
                  <a:pt x="2533" y="596"/>
                  <a:pt x="2531" y="588"/>
                  <a:pt x="2526" y="582"/>
                </a:cubicBezTo>
                <a:cubicBezTo>
                  <a:pt x="2522" y="576"/>
                  <a:pt x="2516" y="571"/>
                  <a:pt x="2514" y="564"/>
                </a:cubicBezTo>
                <a:cubicBezTo>
                  <a:pt x="2512" y="560"/>
                  <a:pt x="2512" y="553"/>
                  <a:pt x="2517" y="553"/>
                </a:cubicBezTo>
                <a:cubicBezTo>
                  <a:pt x="2522" y="553"/>
                  <a:pt x="2525" y="558"/>
                  <a:pt x="2529" y="561"/>
                </a:cubicBezTo>
                <a:cubicBezTo>
                  <a:pt x="2532" y="562"/>
                  <a:pt x="2537" y="562"/>
                  <a:pt x="2537" y="559"/>
                </a:cubicBezTo>
                <a:cubicBezTo>
                  <a:pt x="2538" y="557"/>
                  <a:pt x="2538" y="556"/>
                  <a:pt x="2537" y="555"/>
                </a:cubicBezTo>
                <a:cubicBezTo>
                  <a:pt x="2535" y="548"/>
                  <a:pt x="2531" y="540"/>
                  <a:pt x="2526" y="535"/>
                </a:cubicBezTo>
                <a:cubicBezTo>
                  <a:pt x="2520" y="530"/>
                  <a:pt x="2516" y="527"/>
                  <a:pt x="2513" y="520"/>
                </a:cubicBezTo>
                <a:cubicBezTo>
                  <a:pt x="2512" y="517"/>
                  <a:pt x="2512" y="513"/>
                  <a:pt x="2514" y="512"/>
                </a:cubicBezTo>
                <a:cubicBezTo>
                  <a:pt x="2516" y="510"/>
                  <a:pt x="2519" y="511"/>
                  <a:pt x="2520" y="513"/>
                </a:cubicBezTo>
                <a:cubicBezTo>
                  <a:pt x="2522" y="514"/>
                  <a:pt x="2523" y="516"/>
                  <a:pt x="2525" y="518"/>
                </a:cubicBezTo>
                <a:cubicBezTo>
                  <a:pt x="2526" y="519"/>
                  <a:pt x="2529" y="520"/>
                  <a:pt x="2531" y="519"/>
                </a:cubicBezTo>
                <a:cubicBezTo>
                  <a:pt x="2532" y="518"/>
                  <a:pt x="2533" y="516"/>
                  <a:pt x="2533" y="514"/>
                </a:cubicBezTo>
                <a:cubicBezTo>
                  <a:pt x="2532" y="513"/>
                  <a:pt x="2531" y="511"/>
                  <a:pt x="2530" y="509"/>
                </a:cubicBezTo>
                <a:cubicBezTo>
                  <a:pt x="2527" y="504"/>
                  <a:pt x="2524" y="500"/>
                  <a:pt x="2521" y="495"/>
                </a:cubicBezTo>
                <a:cubicBezTo>
                  <a:pt x="2519" y="491"/>
                  <a:pt x="2514" y="486"/>
                  <a:pt x="2514" y="481"/>
                </a:cubicBezTo>
                <a:cubicBezTo>
                  <a:pt x="2514" y="480"/>
                  <a:pt x="2514" y="478"/>
                  <a:pt x="2515" y="477"/>
                </a:cubicBezTo>
                <a:cubicBezTo>
                  <a:pt x="2516" y="477"/>
                  <a:pt x="2518" y="477"/>
                  <a:pt x="2519" y="478"/>
                </a:cubicBezTo>
                <a:cubicBezTo>
                  <a:pt x="2519" y="478"/>
                  <a:pt x="2520" y="479"/>
                  <a:pt x="2521" y="480"/>
                </a:cubicBezTo>
                <a:cubicBezTo>
                  <a:pt x="2523" y="482"/>
                  <a:pt x="2525" y="483"/>
                  <a:pt x="2527" y="483"/>
                </a:cubicBezTo>
                <a:cubicBezTo>
                  <a:pt x="2529" y="483"/>
                  <a:pt x="2530" y="483"/>
                  <a:pt x="2531" y="482"/>
                </a:cubicBezTo>
                <a:cubicBezTo>
                  <a:pt x="2532" y="481"/>
                  <a:pt x="2532" y="480"/>
                  <a:pt x="2532" y="478"/>
                </a:cubicBezTo>
                <a:cubicBezTo>
                  <a:pt x="2532" y="473"/>
                  <a:pt x="2528" y="469"/>
                  <a:pt x="2524" y="466"/>
                </a:cubicBezTo>
                <a:cubicBezTo>
                  <a:pt x="2521" y="463"/>
                  <a:pt x="2509" y="448"/>
                  <a:pt x="2515" y="445"/>
                </a:cubicBezTo>
                <a:cubicBezTo>
                  <a:pt x="2519" y="443"/>
                  <a:pt x="2525" y="457"/>
                  <a:pt x="2530" y="451"/>
                </a:cubicBezTo>
                <a:cubicBezTo>
                  <a:pt x="2531" y="450"/>
                  <a:pt x="2531" y="447"/>
                  <a:pt x="2530" y="445"/>
                </a:cubicBezTo>
                <a:cubicBezTo>
                  <a:pt x="2529" y="443"/>
                  <a:pt x="2528" y="441"/>
                  <a:pt x="2526" y="440"/>
                </a:cubicBezTo>
                <a:cubicBezTo>
                  <a:pt x="2524" y="438"/>
                  <a:pt x="2522" y="437"/>
                  <a:pt x="2519" y="436"/>
                </a:cubicBezTo>
                <a:cubicBezTo>
                  <a:pt x="2516" y="434"/>
                  <a:pt x="2509" y="424"/>
                  <a:pt x="2514" y="421"/>
                </a:cubicBezTo>
                <a:cubicBezTo>
                  <a:pt x="2519" y="420"/>
                  <a:pt x="2521" y="426"/>
                  <a:pt x="2524" y="427"/>
                </a:cubicBezTo>
                <a:cubicBezTo>
                  <a:pt x="2525" y="428"/>
                  <a:pt x="2527" y="428"/>
                  <a:pt x="2528" y="427"/>
                </a:cubicBezTo>
                <a:cubicBezTo>
                  <a:pt x="2528" y="427"/>
                  <a:pt x="2528" y="427"/>
                  <a:pt x="2528" y="427"/>
                </a:cubicBezTo>
                <a:cubicBezTo>
                  <a:pt x="2528" y="427"/>
                  <a:pt x="2528" y="426"/>
                  <a:pt x="2528" y="426"/>
                </a:cubicBezTo>
                <a:cubicBezTo>
                  <a:pt x="2529" y="419"/>
                  <a:pt x="2525" y="413"/>
                  <a:pt x="2522" y="408"/>
                </a:cubicBezTo>
                <a:cubicBezTo>
                  <a:pt x="2518" y="402"/>
                  <a:pt x="2514" y="397"/>
                  <a:pt x="2513" y="390"/>
                </a:cubicBezTo>
                <a:cubicBezTo>
                  <a:pt x="2513" y="389"/>
                  <a:pt x="2513" y="388"/>
                  <a:pt x="2513" y="387"/>
                </a:cubicBezTo>
                <a:cubicBezTo>
                  <a:pt x="2514" y="386"/>
                  <a:pt x="2515" y="385"/>
                  <a:pt x="2516" y="385"/>
                </a:cubicBezTo>
                <a:cubicBezTo>
                  <a:pt x="2518" y="386"/>
                  <a:pt x="2517" y="389"/>
                  <a:pt x="2518" y="390"/>
                </a:cubicBezTo>
                <a:cubicBezTo>
                  <a:pt x="2520" y="391"/>
                  <a:pt x="2522" y="391"/>
                  <a:pt x="2524" y="390"/>
                </a:cubicBezTo>
                <a:cubicBezTo>
                  <a:pt x="2526" y="389"/>
                  <a:pt x="2527" y="385"/>
                  <a:pt x="2526" y="382"/>
                </a:cubicBezTo>
                <a:cubicBezTo>
                  <a:pt x="2525" y="380"/>
                  <a:pt x="2523" y="377"/>
                  <a:pt x="2521" y="375"/>
                </a:cubicBezTo>
                <a:cubicBezTo>
                  <a:pt x="2516" y="367"/>
                  <a:pt x="2513" y="359"/>
                  <a:pt x="2511" y="350"/>
                </a:cubicBezTo>
                <a:cubicBezTo>
                  <a:pt x="2509" y="341"/>
                  <a:pt x="2510" y="333"/>
                  <a:pt x="2510" y="324"/>
                </a:cubicBezTo>
                <a:cubicBezTo>
                  <a:pt x="2510" y="322"/>
                  <a:pt x="2511" y="310"/>
                  <a:pt x="2507" y="310"/>
                </a:cubicBezTo>
                <a:cubicBezTo>
                  <a:pt x="2503" y="310"/>
                  <a:pt x="2503" y="321"/>
                  <a:pt x="2503" y="323"/>
                </a:cubicBezTo>
                <a:cubicBezTo>
                  <a:pt x="2501" y="343"/>
                  <a:pt x="2500" y="364"/>
                  <a:pt x="2487" y="379"/>
                </a:cubicBezTo>
                <a:cubicBezTo>
                  <a:pt x="2485" y="381"/>
                  <a:pt x="2484" y="383"/>
                  <a:pt x="2483" y="386"/>
                </a:cubicBezTo>
                <a:cubicBezTo>
                  <a:pt x="2483" y="388"/>
                  <a:pt x="2484" y="391"/>
                  <a:pt x="2487" y="392"/>
                </a:cubicBezTo>
                <a:cubicBezTo>
                  <a:pt x="2489" y="393"/>
                  <a:pt x="2492" y="392"/>
                  <a:pt x="2493" y="391"/>
                </a:cubicBezTo>
                <a:cubicBezTo>
                  <a:pt x="2495" y="389"/>
                  <a:pt x="2496" y="386"/>
                  <a:pt x="2498" y="388"/>
                </a:cubicBezTo>
                <a:cubicBezTo>
                  <a:pt x="2499" y="389"/>
                  <a:pt x="2499" y="391"/>
                  <a:pt x="2499" y="392"/>
                </a:cubicBezTo>
                <a:cubicBezTo>
                  <a:pt x="2500" y="400"/>
                  <a:pt x="2496" y="408"/>
                  <a:pt x="2492" y="414"/>
                </a:cubicBezTo>
                <a:cubicBezTo>
                  <a:pt x="2487" y="421"/>
                  <a:pt x="2482" y="428"/>
                  <a:pt x="2480" y="436"/>
                </a:cubicBezTo>
                <a:cubicBezTo>
                  <a:pt x="2479" y="438"/>
                  <a:pt x="2478" y="441"/>
                  <a:pt x="2479" y="443"/>
                </a:cubicBezTo>
                <a:cubicBezTo>
                  <a:pt x="2480" y="446"/>
                  <a:pt x="2482" y="448"/>
                  <a:pt x="2484" y="448"/>
                </a:cubicBezTo>
                <a:cubicBezTo>
                  <a:pt x="2489" y="448"/>
                  <a:pt x="2489" y="444"/>
                  <a:pt x="2492" y="443"/>
                </a:cubicBezTo>
                <a:cubicBezTo>
                  <a:pt x="2494" y="442"/>
                  <a:pt x="2496" y="442"/>
                  <a:pt x="2497" y="443"/>
                </a:cubicBezTo>
                <a:cubicBezTo>
                  <a:pt x="2498" y="444"/>
                  <a:pt x="2498" y="445"/>
                  <a:pt x="2498" y="447"/>
                </a:cubicBezTo>
                <a:cubicBezTo>
                  <a:pt x="2498" y="453"/>
                  <a:pt x="2493" y="457"/>
                  <a:pt x="2488" y="461"/>
                </a:cubicBezTo>
                <a:cubicBezTo>
                  <a:pt x="2483" y="466"/>
                  <a:pt x="2479" y="472"/>
                  <a:pt x="2477" y="479"/>
                </a:cubicBezTo>
                <a:cubicBezTo>
                  <a:pt x="2476" y="481"/>
                  <a:pt x="2476" y="483"/>
                  <a:pt x="2476" y="485"/>
                </a:cubicBezTo>
                <a:cubicBezTo>
                  <a:pt x="2476" y="487"/>
                  <a:pt x="2477" y="489"/>
                  <a:pt x="2478" y="490"/>
                </a:cubicBezTo>
                <a:cubicBezTo>
                  <a:pt x="2481" y="492"/>
                  <a:pt x="2485" y="491"/>
                  <a:pt x="2487" y="489"/>
                </a:cubicBezTo>
                <a:cubicBezTo>
                  <a:pt x="2489" y="487"/>
                  <a:pt x="2491" y="484"/>
                  <a:pt x="2492" y="481"/>
                </a:cubicBezTo>
                <a:cubicBezTo>
                  <a:pt x="2493" y="479"/>
                  <a:pt x="2494" y="478"/>
                  <a:pt x="2496" y="477"/>
                </a:cubicBezTo>
                <a:cubicBezTo>
                  <a:pt x="2503" y="476"/>
                  <a:pt x="2498" y="488"/>
                  <a:pt x="2497" y="490"/>
                </a:cubicBezTo>
                <a:cubicBezTo>
                  <a:pt x="2488" y="501"/>
                  <a:pt x="2476" y="512"/>
                  <a:pt x="2477" y="526"/>
                </a:cubicBezTo>
                <a:cubicBezTo>
                  <a:pt x="2477" y="528"/>
                  <a:pt x="2478" y="531"/>
                  <a:pt x="2480" y="532"/>
                </a:cubicBezTo>
                <a:cubicBezTo>
                  <a:pt x="2483" y="533"/>
                  <a:pt x="2486" y="530"/>
                  <a:pt x="2488" y="527"/>
                </a:cubicBezTo>
                <a:cubicBezTo>
                  <a:pt x="2489" y="526"/>
                  <a:pt x="2497" y="509"/>
                  <a:pt x="2498" y="518"/>
                </a:cubicBezTo>
                <a:cubicBezTo>
                  <a:pt x="2499" y="526"/>
                  <a:pt x="2493" y="530"/>
                  <a:pt x="2489" y="535"/>
                </a:cubicBezTo>
                <a:cubicBezTo>
                  <a:pt x="2483" y="541"/>
                  <a:pt x="2480" y="549"/>
                  <a:pt x="2477" y="556"/>
                </a:cubicBezTo>
                <a:cubicBezTo>
                  <a:pt x="2476" y="560"/>
                  <a:pt x="2476" y="564"/>
                  <a:pt x="2479" y="566"/>
                </a:cubicBezTo>
                <a:cubicBezTo>
                  <a:pt x="2484" y="568"/>
                  <a:pt x="2486" y="561"/>
                  <a:pt x="2489" y="559"/>
                </a:cubicBezTo>
                <a:cubicBezTo>
                  <a:pt x="2492" y="556"/>
                  <a:pt x="2496" y="558"/>
                  <a:pt x="2497" y="562"/>
                </a:cubicBezTo>
                <a:cubicBezTo>
                  <a:pt x="2498" y="564"/>
                  <a:pt x="2497" y="567"/>
                  <a:pt x="2496" y="569"/>
                </a:cubicBezTo>
                <a:cubicBezTo>
                  <a:pt x="2490" y="578"/>
                  <a:pt x="2480" y="584"/>
                  <a:pt x="2476" y="593"/>
                </a:cubicBezTo>
                <a:cubicBezTo>
                  <a:pt x="2475" y="596"/>
                  <a:pt x="2475" y="600"/>
                  <a:pt x="2477" y="601"/>
                </a:cubicBezTo>
                <a:cubicBezTo>
                  <a:pt x="2481" y="604"/>
                  <a:pt x="2485" y="599"/>
                  <a:pt x="2487" y="597"/>
                </a:cubicBezTo>
                <a:cubicBezTo>
                  <a:pt x="2488" y="596"/>
                  <a:pt x="2489" y="596"/>
                  <a:pt x="2490" y="596"/>
                </a:cubicBezTo>
                <a:cubicBezTo>
                  <a:pt x="2491" y="596"/>
                  <a:pt x="2492" y="597"/>
                  <a:pt x="2493" y="598"/>
                </a:cubicBezTo>
                <a:cubicBezTo>
                  <a:pt x="2493" y="599"/>
                  <a:pt x="2493" y="600"/>
                  <a:pt x="2492" y="602"/>
                </a:cubicBezTo>
                <a:cubicBezTo>
                  <a:pt x="2489" y="612"/>
                  <a:pt x="2480" y="616"/>
                  <a:pt x="2474" y="624"/>
                </a:cubicBezTo>
                <a:cubicBezTo>
                  <a:pt x="2472" y="628"/>
                  <a:pt x="2470" y="632"/>
                  <a:pt x="2469" y="636"/>
                </a:cubicBezTo>
                <a:cubicBezTo>
                  <a:pt x="2469" y="638"/>
                  <a:pt x="2469" y="641"/>
                  <a:pt x="2469" y="643"/>
                </a:cubicBezTo>
                <a:cubicBezTo>
                  <a:pt x="2470" y="645"/>
                  <a:pt x="2472" y="646"/>
                  <a:pt x="2474" y="646"/>
                </a:cubicBezTo>
                <a:cubicBezTo>
                  <a:pt x="2477" y="646"/>
                  <a:pt x="2479" y="644"/>
                  <a:pt x="2480" y="641"/>
                </a:cubicBezTo>
                <a:cubicBezTo>
                  <a:pt x="2481" y="639"/>
                  <a:pt x="2482" y="636"/>
                  <a:pt x="2484" y="634"/>
                </a:cubicBezTo>
                <a:cubicBezTo>
                  <a:pt x="2486" y="631"/>
                  <a:pt x="2491" y="631"/>
                  <a:pt x="2491" y="635"/>
                </a:cubicBezTo>
                <a:cubicBezTo>
                  <a:pt x="2492" y="639"/>
                  <a:pt x="2487" y="643"/>
                  <a:pt x="2485" y="645"/>
                </a:cubicBezTo>
                <a:cubicBezTo>
                  <a:pt x="2482" y="651"/>
                  <a:pt x="2478" y="656"/>
                  <a:pt x="2475" y="662"/>
                </a:cubicBezTo>
                <a:cubicBezTo>
                  <a:pt x="2433" y="662"/>
                  <a:pt x="2433" y="662"/>
                  <a:pt x="2433" y="662"/>
                </a:cubicBezTo>
                <a:cubicBezTo>
                  <a:pt x="2326" y="769"/>
                  <a:pt x="2326" y="769"/>
                  <a:pt x="2326" y="769"/>
                </a:cubicBezTo>
                <a:cubicBezTo>
                  <a:pt x="2324" y="767"/>
                  <a:pt x="2322" y="764"/>
                  <a:pt x="2320" y="762"/>
                </a:cubicBezTo>
                <a:cubicBezTo>
                  <a:pt x="2313" y="755"/>
                  <a:pt x="2308" y="746"/>
                  <a:pt x="2305" y="736"/>
                </a:cubicBezTo>
                <a:cubicBezTo>
                  <a:pt x="2308" y="740"/>
                  <a:pt x="2312" y="744"/>
                  <a:pt x="2316" y="747"/>
                </a:cubicBezTo>
                <a:cubicBezTo>
                  <a:pt x="2319" y="749"/>
                  <a:pt x="2323" y="749"/>
                  <a:pt x="2324" y="745"/>
                </a:cubicBezTo>
                <a:cubicBezTo>
                  <a:pt x="2324" y="743"/>
                  <a:pt x="2324" y="742"/>
                  <a:pt x="2324" y="740"/>
                </a:cubicBezTo>
                <a:cubicBezTo>
                  <a:pt x="2324" y="736"/>
                  <a:pt x="2323" y="732"/>
                  <a:pt x="2322" y="729"/>
                </a:cubicBezTo>
                <a:cubicBezTo>
                  <a:pt x="2319" y="723"/>
                  <a:pt x="2314" y="718"/>
                  <a:pt x="2310" y="713"/>
                </a:cubicBezTo>
                <a:cubicBezTo>
                  <a:pt x="2305" y="708"/>
                  <a:pt x="2302" y="702"/>
                  <a:pt x="2303" y="696"/>
                </a:cubicBezTo>
                <a:cubicBezTo>
                  <a:pt x="2304" y="695"/>
                  <a:pt x="2304" y="694"/>
                  <a:pt x="2305" y="693"/>
                </a:cubicBezTo>
                <a:cubicBezTo>
                  <a:pt x="2306" y="692"/>
                  <a:pt x="2308" y="694"/>
                  <a:pt x="2309" y="695"/>
                </a:cubicBezTo>
                <a:cubicBezTo>
                  <a:pt x="2311" y="698"/>
                  <a:pt x="2311" y="700"/>
                  <a:pt x="2315" y="699"/>
                </a:cubicBezTo>
                <a:cubicBezTo>
                  <a:pt x="2318" y="698"/>
                  <a:pt x="2319" y="695"/>
                  <a:pt x="2319" y="692"/>
                </a:cubicBezTo>
                <a:cubicBezTo>
                  <a:pt x="2319" y="690"/>
                  <a:pt x="2318" y="688"/>
                  <a:pt x="2317" y="686"/>
                </a:cubicBezTo>
                <a:cubicBezTo>
                  <a:pt x="2311" y="675"/>
                  <a:pt x="2299" y="665"/>
                  <a:pt x="2301" y="652"/>
                </a:cubicBezTo>
                <a:cubicBezTo>
                  <a:pt x="2301" y="651"/>
                  <a:pt x="2301" y="650"/>
                  <a:pt x="2302" y="649"/>
                </a:cubicBezTo>
                <a:cubicBezTo>
                  <a:pt x="2304" y="648"/>
                  <a:pt x="2306" y="650"/>
                  <a:pt x="2308" y="652"/>
                </a:cubicBezTo>
                <a:cubicBezTo>
                  <a:pt x="2309" y="654"/>
                  <a:pt x="2311" y="656"/>
                  <a:pt x="2313" y="655"/>
                </a:cubicBezTo>
                <a:cubicBezTo>
                  <a:pt x="2315" y="654"/>
                  <a:pt x="2315" y="651"/>
                  <a:pt x="2315" y="649"/>
                </a:cubicBezTo>
                <a:cubicBezTo>
                  <a:pt x="2312" y="639"/>
                  <a:pt x="2306" y="630"/>
                  <a:pt x="2302" y="621"/>
                </a:cubicBezTo>
                <a:cubicBezTo>
                  <a:pt x="2300" y="618"/>
                  <a:pt x="2299" y="615"/>
                  <a:pt x="2300" y="613"/>
                </a:cubicBezTo>
                <a:cubicBezTo>
                  <a:pt x="2300" y="612"/>
                  <a:pt x="2300" y="612"/>
                  <a:pt x="2300" y="611"/>
                </a:cubicBezTo>
                <a:cubicBezTo>
                  <a:pt x="2301" y="610"/>
                  <a:pt x="2303" y="610"/>
                  <a:pt x="2304" y="611"/>
                </a:cubicBezTo>
                <a:cubicBezTo>
                  <a:pt x="2306" y="613"/>
                  <a:pt x="2306" y="617"/>
                  <a:pt x="2309" y="617"/>
                </a:cubicBezTo>
                <a:cubicBezTo>
                  <a:pt x="2313" y="618"/>
                  <a:pt x="2315" y="614"/>
                  <a:pt x="2315" y="611"/>
                </a:cubicBezTo>
                <a:cubicBezTo>
                  <a:pt x="2315" y="607"/>
                  <a:pt x="2313" y="604"/>
                  <a:pt x="2311" y="601"/>
                </a:cubicBezTo>
                <a:cubicBezTo>
                  <a:pt x="2298" y="580"/>
                  <a:pt x="2298" y="553"/>
                  <a:pt x="2290" y="530"/>
                </a:cubicBezTo>
                <a:cubicBezTo>
                  <a:pt x="2289" y="529"/>
                  <a:pt x="2289" y="528"/>
                  <a:pt x="2288" y="527"/>
                </a:cubicBezTo>
                <a:cubicBezTo>
                  <a:pt x="2287" y="526"/>
                  <a:pt x="2284" y="527"/>
                  <a:pt x="2284" y="529"/>
                </a:cubicBezTo>
                <a:cubicBezTo>
                  <a:pt x="2283" y="531"/>
                  <a:pt x="2283" y="533"/>
                  <a:pt x="2283" y="534"/>
                </a:cubicBezTo>
                <a:cubicBezTo>
                  <a:pt x="2285" y="550"/>
                  <a:pt x="2282" y="566"/>
                  <a:pt x="2279" y="582"/>
                </a:cubicBezTo>
                <a:cubicBezTo>
                  <a:pt x="2278" y="588"/>
                  <a:pt x="2277" y="594"/>
                  <a:pt x="2275" y="600"/>
                </a:cubicBezTo>
                <a:cubicBezTo>
                  <a:pt x="2272" y="607"/>
                  <a:pt x="2268" y="614"/>
                  <a:pt x="2265" y="621"/>
                </a:cubicBezTo>
                <a:cubicBezTo>
                  <a:pt x="2264" y="625"/>
                  <a:pt x="2263" y="630"/>
                  <a:pt x="2267" y="632"/>
                </a:cubicBezTo>
                <a:cubicBezTo>
                  <a:pt x="2272" y="633"/>
                  <a:pt x="2275" y="626"/>
                  <a:pt x="2280" y="626"/>
                </a:cubicBezTo>
                <a:cubicBezTo>
                  <a:pt x="2288" y="626"/>
                  <a:pt x="2282" y="637"/>
                  <a:pt x="2280" y="640"/>
                </a:cubicBezTo>
                <a:cubicBezTo>
                  <a:pt x="2277" y="647"/>
                  <a:pt x="2271" y="654"/>
                  <a:pt x="2271" y="663"/>
                </a:cubicBezTo>
                <a:cubicBezTo>
                  <a:pt x="2271" y="664"/>
                  <a:pt x="2271" y="665"/>
                  <a:pt x="2271" y="666"/>
                </a:cubicBezTo>
                <a:cubicBezTo>
                  <a:pt x="2276" y="673"/>
                  <a:pt x="2282" y="662"/>
                  <a:pt x="2284" y="659"/>
                </a:cubicBezTo>
                <a:cubicBezTo>
                  <a:pt x="2284" y="658"/>
                  <a:pt x="2286" y="657"/>
                  <a:pt x="2288" y="658"/>
                </a:cubicBezTo>
                <a:cubicBezTo>
                  <a:pt x="2289" y="659"/>
                  <a:pt x="2289" y="660"/>
                  <a:pt x="2289" y="662"/>
                </a:cubicBezTo>
                <a:cubicBezTo>
                  <a:pt x="2287" y="679"/>
                  <a:pt x="2269" y="689"/>
                  <a:pt x="2265" y="705"/>
                </a:cubicBezTo>
                <a:cubicBezTo>
                  <a:pt x="2264" y="707"/>
                  <a:pt x="2264" y="709"/>
                  <a:pt x="2265" y="711"/>
                </a:cubicBezTo>
                <a:cubicBezTo>
                  <a:pt x="2267" y="715"/>
                  <a:pt x="2274" y="714"/>
                  <a:pt x="2277" y="711"/>
                </a:cubicBezTo>
                <a:cubicBezTo>
                  <a:pt x="2280" y="709"/>
                  <a:pt x="2281" y="705"/>
                  <a:pt x="2284" y="703"/>
                </a:cubicBezTo>
                <a:cubicBezTo>
                  <a:pt x="2286" y="701"/>
                  <a:pt x="2291" y="699"/>
                  <a:pt x="2289" y="705"/>
                </a:cubicBezTo>
                <a:cubicBezTo>
                  <a:pt x="2289" y="707"/>
                  <a:pt x="2288" y="708"/>
                  <a:pt x="2286" y="710"/>
                </a:cubicBezTo>
                <a:cubicBezTo>
                  <a:pt x="2283" y="714"/>
                  <a:pt x="2279" y="718"/>
                  <a:pt x="2275" y="722"/>
                </a:cubicBezTo>
                <a:cubicBezTo>
                  <a:pt x="2273" y="724"/>
                  <a:pt x="2271" y="726"/>
                  <a:pt x="2269" y="728"/>
                </a:cubicBezTo>
                <a:cubicBezTo>
                  <a:pt x="2267" y="731"/>
                  <a:pt x="2266" y="734"/>
                  <a:pt x="2265" y="738"/>
                </a:cubicBezTo>
                <a:cubicBezTo>
                  <a:pt x="2264" y="741"/>
                  <a:pt x="2263" y="745"/>
                  <a:pt x="2265" y="747"/>
                </a:cubicBezTo>
                <a:cubicBezTo>
                  <a:pt x="2267" y="748"/>
                  <a:pt x="2269" y="748"/>
                  <a:pt x="2271" y="747"/>
                </a:cubicBezTo>
                <a:cubicBezTo>
                  <a:pt x="2272" y="746"/>
                  <a:pt x="2274" y="745"/>
                  <a:pt x="2275" y="743"/>
                </a:cubicBezTo>
                <a:cubicBezTo>
                  <a:pt x="2277" y="741"/>
                  <a:pt x="2279" y="738"/>
                  <a:pt x="2281" y="736"/>
                </a:cubicBezTo>
                <a:cubicBezTo>
                  <a:pt x="2282" y="735"/>
                  <a:pt x="2283" y="736"/>
                  <a:pt x="2283" y="737"/>
                </a:cubicBezTo>
                <a:cubicBezTo>
                  <a:pt x="2284" y="738"/>
                  <a:pt x="2284" y="739"/>
                  <a:pt x="2284" y="740"/>
                </a:cubicBezTo>
                <a:cubicBezTo>
                  <a:pt x="2282" y="749"/>
                  <a:pt x="2278" y="754"/>
                  <a:pt x="2271" y="759"/>
                </a:cubicBezTo>
                <a:cubicBezTo>
                  <a:pt x="2264" y="766"/>
                  <a:pt x="2256" y="773"/>
                  <a:pt x="2255" y="782"/>
                </a:cubicBezTo>
                <a:cubicBezTo>
                  <a:pt x="2255" y="784"/>
                  <a:pt x="2255" y="786"/>
                  <a:pt x="2255" y="787"/>
                </a:cubicBezTo>
                <a:cubicBezTo>
                  <a:pt x="2005" y="787"/>
                  <a:pt x="2005" y="787"/>
                  <a:pt x="2005" y="787"/>
                </a:cubicBezTo>
                <a:cubicBezTo>
                  <a:pt x="2005" y="787"/>
                  <a:pt x="2005" y="786"/>
                  <a:pt x="2005" y="786"/>
                </a:cubicBezTo>
                <a:cubicBezTo>
                  <a:pt x="2005" y="781"/>
                  <a:pt x="2002" y="776"/>
                  <a:pt x="1999" y="771"/>
                </a:cubicBezTo>
                <a:cubicBezTo>
                  <a:pt x="1995" y="766"/>
                  <a:pt x="1993" y="761"/>
                  <a:pt x="1989" y="756"/>
                </a:cubicBezTo>
                <a:cubicBezTo>
                  <a:pt x="1986" y="750"/>
                  <a:pt x="1982" y="745"/>
                  <a:pt x="1981" y="738"/>
                </a:cubicBezTo>
                <a:cubicBezTo>
                  <a:pt x="1987" y="732"/>
                  <a:pt x="1994" y="751"/>
                  <a:pt x="2002" y="749"/>
                </a:cubicBezTo>
                <a:cubicBezTo>
                  <a:pt x="2008" y="747"/>
                  <a:pt x="2005" y="738"/>
                  <a:pt x="2002" y="733"/>
                </a:cubicBezTo>
                <a:cubicBezTo>
                  <a:pt x="1994" y="721"/>
                  <a:pt x="1989" y="707"/>
                  <a:pt x="1985" y="693"/>
                </a:cubicBezTo>
                <a:cubicBezTo>
                  <a:pt x="1984" y="687"/>
                  <a:pt x="1983" y="679"/>
                  <a:pt x="1982" y="672"/>
                </a:cubicBezTo>
                <a:cubicBezTo>
                  <a:pt x="1981" y="670"/>
                  <a:pt x="1982" y="654"/>
                  <a:pt x="1975" y="659"/>
                </a:cubicBezTo>
                <a:cubicBezTo>
                  <a:pt x="1973" y="660"/>
                  <a:pt x="1973" y="662"/>
                  <a:pt x="1972" y="665"/>
                </a:cubicBezTo>
                <a:cubicBezTo>
                  <a:pt x="1969" y="676"/>
                  <a:pt x="1967" y="688"/>
                  <a:pt x="1964" y="700"/>
                </a:cubicBezTo>
                <a:cubicBezTo>
                  <a:pt x="1961" y="709"/>
                  <a:pt x="1960" y="722"/>
                  <a:pt x="1954" y="730"/>
                </a:cubicBezTo>
                <a:cubicBezTo>
                  <a:pt x="1951" y="734"/>
                  <a:pt x="1947" y="737"/>
                  <a:pt x="1947" y="743"/>
                </a:cubicBezTo>
                <a:cubicBezTo>
                  <a:pt x="1947" y="744"/>
                  <a:pt x="1948" y="744"/>
                  <a:pt x="1948" y="744"/>
                </a:cubicBezTo>
                <a:cubicBezTo>
                  <a:pt x="1948" y="745"/>
                  <a:pt x="1949" y="745"/>
                  <a:pt x="1950" y="746"/>
                </a:cubicBezTo>
                <a:cubicBezTo>
                  <a:pt x="1956" y="748"/>
                  <a:pt x="1961" y="743"/>
                  <a:pt x="1966" y="738"/>
                </a:cubicBezTo>
                <a:cubicBezTo>
                  <a:pt x="1966" y="738"/>
                  <a:pt x="1967" y="737"/>
                  <a:pt x="1968" y="737"/>
                </a:cubicBezTo>
                <a:cubicBezTo>
                  <a:pt x="1968" y="736"/>
                  <a:pt x="1969" y="737"/>
                  <a:pt x="1970" y="737"/>
                </a:cubicBezTo>
                <a:cubicBezTo>
                  <a:pt x="1971" y="739"/>
                  <a:pt x="1970" y="743"/>
                  <a:pt x="1970" y="745"/>
                </a:cubicBezTo>
                <a:cubicBezTo>
                  <a:pt x="1969" y="751"/>
                  <a:pt x="1966" y="757"/>
                  <a:pt x="1963" y="761"/>
                </a:cubicBezTo>
                <a:cubicBezTo>
                  <a:pt x="1957" y="769"/>
                  <a:pt x="1949" y="776"/>
                  <a:pt x="1945" y="784"/>
                </a:cubicBezTo>
                <a:cubicBezTo>
                  <a:pt x="1944" y="786"/>
                  <a:pt x="1943" y="788"/>
                  <a:pt x="1943" y="790"/>
                </a:cubicBezTo>
                <a:cubicBezTo>
                  <a:pt x="1943" y="794"/>
                  <a:pt x="1947" y="796"/>
                  <a:pt x="1951" y="796"/>
                </a:cubicBezTo>
                <a:cubicBezTo>
                  <a:pt x="1955" y="797"/>
                  <a:pt x="1958" y="793"/>
                  <a:pt x="1960" y="789"/>
                </a:cubicBezTo>
                <a:cubicBezTo>
                  <a:pt x="1961" y="786"/>
                  <a:pt x="1962" y="783"/>
                  <a:pt x="1964" y="782"/>
                </a:cubicBezTo>
                <a:cubicBezTo>
                  <a:pt x="1965" y="782"/>
                  <a:pt x="1966" y="782"/>
                  <a:pt x="1966" y="782"/>
                </a:cubicBezTo>
                <a:cubicBezTo>
                  <a:pt x="1967" y="782"/>
                  <a:pt x="1967" y="783"/>
                  <a:pt x="1967" y="783"/>
                </a:cubicBezTo>
                <a:cubicBezTo>
                  <a:pt x="1967" y="788"/>
                  <a:pt x="1966" y="793"/>
                  <a:pt x="1964" y="797"/>
                </a:cubicBezTo>
                <a:cubicBezTo>
                  <a:pt x="1922" y="812"/>
                  <a:pt x="1922" y="812"/>
                  <a:pt x="1922" y="812"/>
                </a:cubicBezTo>
                <a:cubicBezTo>
                  <a:pt x="1922" y="812"/>
                  <a:pt x="1922" y="812"/>
                  <a:pt x="1922" y="812"/>
                </a:cubicBezTo>
                <a:cubicBezTo>
                  <a:pt x="1920" y="801"/>
                  <a:pt x="1910" y="792"/>
                  <a:pt x="1903" y="784"/>
                </a:cubicBezTo>
                <a:cubicBezTo>
                  <a:pt x="1900" y="779"/>
                  <a:pt x="1897" y="775"/>
                  <a:pt x="1896" y="770"/>
                </a:cubicBezTo>
                <a:cubicBezTo>
                  <a:pt x="1895" y="768"/>
                  <a:pt x="1894" y="763"/>
                  <a:pt x="1894" y="762"/>
                </a:cubicBezTo>
                <a:cubicBezTo>
                  <a:pt x="1896" y="759"/>
                  <a:pt x="1899" y="763"/>
                  <a:pt x="1900" y="765"/>
                </a:cubicBezTo>
                <a:cubicBezTo>
                  <a:pt x="1902" y="767"/>
                  <a:pt x="1903" y="770"/>
                  <a:pt x="1905" y="772"/>
                </a:cubicBezTo>
                <a:cubicBezTo>
                  <a:pt x="1906" y="774"/>
                  <a:pt x="1908" y="776"/>
                  <a:pt x="1910" y="777"/>
                </a:cubicBezTo>
                <a:cubicBezTo>
                  <a:pt x="1912" y="778"/>
                  <a:pt x="1914" y="779"/>
                  <a:pt x="1916" y="778"/>
                </a:cubicBezTo>
                <a:cubicBezTo>
                  <a:pt x="1919" y="777"/>
                  <a:pt x="1920" y="773"/>
                  <a:pt x="1920" y="770"/>
                </a:cubicBezTo>
                <a:cubicBezTo>
                  <a:pt x="1921" y="765"/>
                  <a:pt x="1919" y="761"/>
                  <a:pt x="1916" y="757"/>
                </a:cubicBezTo>
                <a:cubicBezTo>
                  <a:pt x="1913" y="753"/>
                  <a:pt x="1910" y="750"/>
                  <a:pt x="1907" y="746"/>
                </a:cubicBezTo>
                <a:cubicBezTo>
                  <a:pt x="1904" y="744"/>
                  <a:pt x="1902" y="741"/>
                  <a:pt x="1900" y="738"/>
                </a:cubicBezTo>
                <a:cubicBezTo>
                  <a:pt x="1898" y="735"/>
                  <a:pt x="1888" y="717"/>
                  <a:pt x="1895" y="715"/>
                </a:cubicBezTo>
                <a:cubicBezTo>
                  <a:pt x="1897" y="714"/>
                  <a:pt x="1899" y="715"/>
                  <a:pt x="1900" y="716"/>
                </a:cubicBezTo>
                <a:cubicBezTo>
                  <a:pt x="1902" y="717"/>
                  <a:pt x="1903" y="719"/>
                  <a:pt x="1904" y="720"/>
                </a:cubicBezTo>
                <a:cubicBezTo>
                  <a:pt x="1907" y="724"/>
                  <a:pt x="1911" y="725"/>
                  <a:pt x="1915" y="725"/>
                </a:cubicBezTo>
                <a:cubicBezTo>
                  <a:pt x="1916" y="725"/>
                  <a:pt x="1918" y="725"/>
                  <a:pt x="1918" y="724"/>
                </a:cubicBezTo>
                <a:cubicBezTo>
                  <a:pt x="1920" y="723"/>
                  <a:pt x="1920" y="721"/>
                  <a:pt x="1920" y="720"/>
                </a:cubicBezTo>
                <a:cubicBezTo>
                  <a:pt x="1920" y="714"/>
                  <a:pt x="1917" y="709"/>
                  <a:pt x="1914" y="705"/>
                </a:cubicBezTo>
                <a:cubicBezTo>
                  <a:pt x="1910" y="700"/>
                  <a:pt x="1908" y="694"/>
                  <a:pt x="1905" y="689"/>
                </a:cubicBezTo>
                <a:cubicBezTo>
                  <a:pt x="1901" y="683"/>
                  <a:pt x="1897" y="678"/>
                  <a:pt x="1896" y="671"/>
                </a:cubicBezTo>
                <a:cubicBezTo>
                  <a:pt x="1903" y="665"/>
                  <a:pt x="1909" y="685"/>
                  <a:pt x="1917" y="682"/>
                </a:cubicBezTo>
                <a:cubicBezTo>
                  <a:pt x="1923" y="680"/>
                  <a:pt x="1921" y="671"/>
                  <a:pt x="1917" y="666"/>
                </a:cubicBezTo>
                <a:cubicBezTo>
                  <a:pt x="1909" y="654"/>
                  <a:pt x="1904" y="641"/>
                  <a:pt x="1901" y="627"/>
                </a:cubicBezTo>
                <a:cubicBezTo>
                  <a:pt x="1899" y="620"/>
                  <a:pt x="1898" y="613"/>
                  <a:pt x="1897" y="606"/>
                </a:cubicBezTo>
                <a:cubicBezTo>
                  <a:pt x="1897" y="603"/>
                  <a:pt x="1897" y="588"/>
                  <a:pt x="1890" y="592"/>
                </a:cubicBezTo>
                <a:cubicBezTo>
                  <a:pt x="1888" y="593"/>
                  <a:pt x="1888" y="596"/>
                  <a:pt x="1887" y="598"/>
                </a:cubicBezTo>
                <a:cubicBezTo>
                  <a:pt x="1885" y="610"/>
                  <a:pt x="1882" y="622"/>
                  <a:pt x="1879" y="633"/>
                </a:cubicBezTo>
                <a:cubicBezTo>
                  <a:pt x="1877" y="643"/>
                  <a:pt x="1875" y="655"/>
                  <a:pt x="1870" y="663"/>
                </a:cubicBezTo>
                <a:cubicBezTo>
                  <a:pt x="1866" y="667"/>
                  <a:pt x="1862" y="671"/>
                  <a:pt x="1863" y="677"/>
                </a:cubicBezTo>
                <a:cubicBezTo>
                  <a:pt x="1863" y="677"/>
                  <a:pt x="1863" y="677"/>
                  <a:pt x="1863" y="678"/>
                </a:cubicBezTo>
                <a:cubicBezTo>
                  <a:pt x="1863" y="679"/>
                  <a:pt x="1864" y="679"/>
                  <a:pt x="1865" y="679"/>
                </a:cubicBezTo>
                <a:cubicBezTo>
                  <a:pt x="1872" y="681"/>
                  <a:pt x="1876" y="676"/>
                  <a:pt x="1881" y="672"/>
                </a:cubicBezTo>
                <a:cubicBezTo>
                  <a:pt x="1881" y="671"/>
                  <a:pt x="1882" y="671"/>
                  <a:pt x="1883" y="670"/>
                </a:cubicBezTo>
                <a:cubicBezTo>
                  <a:pt x="1884" y="670"/>
                  <a:pt x="1884" y="670"/>
                  <a:pt x="1885" y="671"/>
                </a:cubicBezTo>
                <a:cubicBezTo>
                  <a:pt x="1887" y="672"/>
                  <a:pt x="1885" y="677"/>
                  <a:pt x="1885" y="678"/>
                </a:cubicBezTo>
                <a:cubicBezTo>
                  <a:pt x="1884" y="684"/>
                  <a:pt x="1881" y="690"/>
                  <a:pt x="1878" y="695"/>
                </a:cubicBezTo>
                <a:cubicBezTo>
                  <a:pt x="1872" y="703"/>
                  <a:pt x="1864" y="709"/>
                  <a:pt x="1860" y="718"/>
                </a:cubicBezTo>
                <a:cubicBezTo>
                  <a:pt x="1859" y="720"/>
                  <a:pt x="1858" y="722"/>
                  <a:pt x="1858" y="724"/>
                </a:cubicBezTo>
                <a:cubicBezTo>
                  <a:pt x="1859" y="727"/>
                  <a:pt x="1862" y="730"/>
                  <a:pt x="1866" y="730"/>
                </a:cubicBezTo>
                <a:cubicBezTo>
                  <a:pt x="1871" y="730"/>
                  <a:pt x="1873" y="726"/>
                  <a:pt x="1875" y="722"/>
                </a:cubicBezTo>
                <a:cubicBezTo>
                  <a:pt x="1876" y="720"/>
                  <a:pt x="1877" y="717"/>
                  <a:pt x="1880" y="715"/>
                </a:cubicBezTo>
                <a:cubicBezTo>
                  <a:pt x="1880" y="715"/>
                  <a:pt x="1881" y="715"/>
                  <a:pt x="1881" y="716"/>
                </a:cubicBezTo>
                <a:cubicBezTo>
                  <a:pt x="1882" y="716"/>
                  <a:pt x="1882" y="716"/>
                  <a:pt x="1882" y="716"/>
                </a:cubicBezTo>
                <a:cubicBezTo>
                  <a:pt x="1882" y="722"/>
                  <a:pt x="1881" y="728"/>
                  <a:pt x="1879" y="733"/>
                </a:cubicBezTo>
                <a:cubicBezTo>
                  <a:pt x="1876" y="738"/>
                  <a:pt x="1872" y="742"/>
                  <a:pt x="1868" y="746"/>
                </a:cubicBezTo>
                <a:cubicBezTo>
                  <a:pt x="1866" y="748"/>
                  <a:pt x="1863" y="750"/>
                  <a:pt x="1862" y="753"/>
                </a:cubicBezTo>
                <a:cubicBezTo>
                  <a:pt x="1861" y="755"/>
                  <a:pt x="1860" y="757"/>
                  <a:pt x="1860" y="759"/>
                </a:cubicBezTo>
                <a:cubicBezTo>
                  <a:pt x="1861" y="762"/>
                  <a:pt x="1862" y="764"/>
                  <a:pt x="1864" y="765"/>
                </a:cubicBezTo>
                <a:cubicBezTo>
                  <a:pt x="1867" y="766"/>
                  <a:pt x="1870" y="764"/>
                  <a:pt x="1872" y="762"/>
                </a:cubicBezTo>
                <a:cubicBezTo>
                  <a:pt x="1874" y="761"/>
                  <a:pt x="1880" y="751"/>
                  <a:pt x="1882" y="755"/>
                </a:cubicBezTo>
                <a:cubicBezTo>
                  <a:pt x="1883" y="756"/>
                  <a:pt x="1881" y="762"/>
                  <a:pt x="1881" y="763"/>
                </a:cubicBezTo>
                <a:cubicBezTo>
                  <a:pt x="1880" y="769"/>
                  <a:pt x="1878" y="774"/>
                  <a:pt x="1876" y="779"/>
                </a:cubicBezTo>
                <a:cubicBezTo>
                  <a:pt x="1872" y="789"/>
                  <a:pt x="1866" y="798"/>
                  <a:pt x="1858" y="806"/>
                </a:cubicBezTo>
                <a:cubicBezTo>
                  <a:pt x="1855" y="810"/>
                  <a:pt x="1851" y="814"/>
                  <a:pt x="1851" y="818"/>
                </a:cubicBezTo>
                <a:cubicBezTo>
                  <a:pt x="1851" y="825"/>
                  <a:pt x="1859" y="827"/>
                  <a:pt x="1865" y="826"/>
                </a:cubicBezTo>
                <a:cubicBezTo>
                  <a:pt x="1872" y="824"/>
                  <a:pt x="1872" y="816"/>
                  <a:pt x="1877" y="812"/>
                </a:cubicBezTo>
                <a:cubicBezTo>
                  <a:pt x="1878" y="812"/>
                  <a:pt x="1878" y="811"/>
                  <a:pt x="1879" y="812"/>
                </a:cubicBezTo>
                <a:cubicBezTo>
                  <a:pt x="1880" y="812"/>
                  <a:pt x="1880" y="813"/>
                  <a:pt x="1880" y="814"/>
                </a:cubicBezTo>
                <a:cubicBezTo>
                  <a:pt x="1879" y="819"/>
                  <a:pt x="1878" y="824"/>
                  <a:pt x="1876" y="829"/>
                </a:cubicBezTo>
                <a:cubicBezTo>
                  <a:pt x="1808" y="853"/>
                  <a:pt x="1808" y="853"/>
                  <a:pt x="1808" y="853"/>
                </a:cubicBezTo>
                <a:cubicBezTo>
                  <a:pt x="1806" y="851"/>
                  <a:pt x="1805" y="850"/>
                  <a:pt x="1803" y="848"/>
                </a:cubicBezTo>
                <a:cubicBezTo>
                  <a:pt x="1801" y="845"/>
                  <a:pt x="1791" y="827"/>
                  <a:pt x="1798" y="824"/>
                </a:cubicBezTo>
                <a:cubicBezTo>
                  <a:pt x="1800" y="824"/>
                  <a:pt x="1802" y="825"/>
                  <a:pt x="1804" y="826"/>
                </a:cubicBezTo>
                <a:cubicBezTo>
                  <a:pt x="1805" y="827"/>
                  <a:pt x="1806" y="829"/>
                  <a:pt x="1807" y="830"/>
                </a:cubicBezTo>
                <a:cubicBezTo>
                  <a:pt x="1810" y="833"/>
                  <a:pt x="1814" y="835"/>
                  <a:pt x="1819" y="835"/>
                </a:cubicBezTo>
                <a:cubicBezTo>
                  <a:pt x="1820" y="835"/>
                  <a:pt x="1821" y="835"/>
                  <a:pt x="1822" y="834"/>
                </a:cubicBezTo>
                <a:cubicBezTo>
                  <a:pt x="1823" y="833"/>
                  <a:pt x="1824" y="831"/>
                  <a:pt x="1824" y="829"/>
                </a:cubicBezTo>
                <a:cubicBezTo>
                  <a:pt x="1824" y="824"/>
                  <a:pt x="1821" y="819"/>
                  <a:pt x="1817" y="814"/>
                </a:cubicBezTo>
                <a:cubicBezTo>
                  <a:pt x="1814" y="809"/>
                  <a:pt x="1811" y="804"/>
                  <a:pt x="1808" y="799"/>
                </a:cubicBezTo>
                <a:cubicBezTo>
                  <a:pt x="1804" y="793"/>
                  <a:pt x="1800" y="788"/>
                  <a:pt x="1799" y="781"/>
                </a:cubicBezTo>
                <a:cubicBezTo>
                  <a:pt x="1806" y="775"/>
                  <a:pt x="1812" y="795"/>
                  <a:pt x="1821" y="792"/>
                </a:cubicBezTo>
                <a:cubicBezTo>
                  <a:pt x="1827" y="790"/>
                  <a:pt x="1824" y="781"/>
                  <a:pt x="1820" y="776"/>
                </a:cubicBezTo>
                <a:cubicBezTo>
                  <a:pt x="1812" y="764"/>
                  <a:pt x="1807" y="751"/>
                  <a:pt x="1804" y="737"/>
                </a:cubicBezTo>
                <a:cubicBezTo>
                  <a:pt x="1802" y="730"/>
                  <a:pt x="1801" y="723"/>
                  <a:pt x="1800" y="716"/>
                </a:cubicBezTo>
                <a:cubicBezTo>
                  <a:pt x="1800" y="713"/>
                  <a:pt x="1800" y="697"/>
                  <a:pt x="1794" y="702"/>
                </a:cubicBezTo>
                <a:cubicBezTo>
                  <a:pt x="1792" y="703"/>
                  <a:pt x="1791" y="705"/>
                  <a:pt x="1791" y="708"/>
                </a:cubicBezTo>
                <a:cubicBezTo>
                  <a:pt x="1788" y="719"/>
                  <a:pt x="1785" y="731"/>
                  <a:pt x="1782" y="743"/>
                </a:cubicBezTo>
                <a:cubicBezTo>
                  <a:pt x="1780" y="752"/>
                  <a:pt x="1779" y="765"/>
                  <a:pt x="1773" y="773"/>
                </a:cubicBezTo>
                <a:cubicBezTo>
                  <a:pt x="1770" y="777"/>
                  <a:pt x="1766" y="780"/>
                  <a:pt x="1766" y="786"/>
                </a:cubicBezTo>
                <a:cubicBezTo>
                  <a:pt x="1766" y="787"/>
                  <a:pt x="1766" y="787"/>
                  <a:pt x="1766" y="788"/>
                </a:cubicBezTo>
                <a:cubicBezTo>
                  <a:pt x="1767" y="788"/>
                  <a:pt x="1767" y="789"/>
                  <a:pt x="1768" y="789"/>
                </a:cubicBezTo>
                <a:cubicBezTo>
                  <a:pt x="1775" y="791"/>
                  <a:pt x="1780" y="786"/>
                  <a:pt x="1784" y="781"/>
                </a:cubicBezTo>
                <a:cubicBezTo>
                  <a:pt x="1785" y="781"/>
                  <a:pt x="1785" y="780"/>
                  <a:pt x="1786" y="780"/>
                </a:cubicBezTo>
                <a:cubicBezTo>
                  <a:pt x="1787" y="780"/>
                  <a:pt x="1788" y="780"/>
                  <a:pt x="1788" y="780"/>
                </a:cubicBezTo>
                <a:cubicBezTo>
                  <a:pt x="1790" y="782"/>
                  <a:pt x="1789" y="786"/>
                  <a:pt x="1788" y="788"/>
                </a:cubicBezTo>
                <a:cubicBezTo>
                  <a:pt x="1787" y="794"/>
                  <a:pt x="1785" y="800"/>
                  <a:pt x="1781" y="805"/>
                </a:cubicBezTo>
                <a:cubicBezTo>
                  <a:pt x="1775" y="812"/>
                  <a:pt x="1768" y="819"/>
                  <a:pt x="1763" y="828"/>
                </a:cubicBezTo>
                <a:cubicBezTo>
                  <a:pt x="1762" y="829"/>
                  <a:pt x="1761" y="831"/>
                  <a:pt x="1762" y="833"/>
                </a:cubicBezTo>
                <a:cubicBezTo>
                  <a:pt x="1762" y="837"/>
                  <a:pt x="1766" y="839"/>
                  <a:pt x="1769" y="839"/>
                </a:cubicBezTo>
                <a:cubicBezTo>
                  <a:pt x="1774" y="840"/>
                  <a:pt x="1776" y="836"/>
                  <a:pt x="1778" y="832"/>
                </a:cubicBezTo>
                <a:cubicBezTo>
                  <a:pt x="1779" y="829"/>
                  <a:pt x="1780" y="826"/>
                  <a:pt x="1783" y="825"/>
                </a:cubicBezTo>
                <a:cubicBezTo>
                  <a:pt x="1783" y="825"/>
                  <a:pt x="1784" y="825"/>
                  <a:pt x="1785" y="825"/>
                </a:cubicBezTo>
                <a:cubicBezTo>
                  <a:pt x="1785" y="825"/>
                  <a:pt x="1785" y="826"/>
                  <a:pt x="1785" y="826"/>
                </a:cubicBezTo>
                <a:cubicBezTo>
                  <a:pt x="1785" y="832"/>
                  <a:pt x="1784" y="837"/>
                  <a:pt x="1782" y="843"/>
                </a:cubicBezTo>
                <a:cubicBezTo>
                  <a:pt x="1779" y="848"/>
                  <a:pt x="1775" y="851"/>
                  <a:pt x="1771" y="855"/>
                </a:cubicBezTo>
                <a:cubicBezTo>
                  <a:pt x="1769" y="858"/>
                  <a:pt x="1767" y="860"/>
                  <a:pt x="1765" y="863"/>
                </a:cubicBezTo>
                <a:cubicBezTo>
                  <a:pt x="1764" y="864"/>
                  <a:pt x="1763" y="867"/>
                  <a:pt x="1763" y="869"/>
                </a:cubicBezTo>
                <a:cubicBezTo>
                  <a:pt x="1721" y="884"/>
                  <a:pt x="1721" y="884"/>
                  <a:pt x="1721" y="884"/>
                </a:cubicBezTo>
                <a:cubicBezTo>
                  <a:pt x="1565" y="884"/>
                  <a:pt x="1565" y="884"/>
                  <a:pt x="1565" y="884"/>
                </a:cubicBezTo>
                <a:cubicBezTo>
                  <a:pt x="1489" y="849"/>
                  <a:pt x="1489" y="849"/>
                  <a:pt x="1489" y="849"/>
                </a:cubicBezTo>
                <a:cubicBezTo>
                  <a:pt x="1486" y="845"/>
                  <a:pt x="1483" y="842"/>
                  <a:pt x="1480" y="839"/>
                </a:cubicBezTo>
                <a:cubicBezTo>
                  <a:pt x="1477" y="836"/>
                  <a:pt x="1475" y="834"/>
                  <a:pt x="1473" y="831"/>
                </a:cubicBezTo>
                <a:cubicBezTo>
                  <a:pt x="1470" y="828"/>
                  <a:pt x="1461" y="810"/>
                  <a:pt x="1468" y="807"/>
                </a:cubicBezTo>
                <a:cubicBezTo>
                  <a:pt x="1470" y="807"/>
                  <a:pt x="1472" y="808"/>
                  <a:pt x="1473" y="809"/>
                </a:cubicBezTo>
                <a:cubicBezTo>
                  <a:pt x="1474" y="810"/>
                  <a:pt x="1475" y="812"/>
                  <a:pt x="1477" y="813"/>
                </a:cubicBezTo>
                <a:cubicBezTo>
                  <a:pt x="1479" y="816"/>
                  <a:pt x="1484" y="818"/>
                  <a:pt x="1488" y="818"/>
                </a:cubicBezTo>
                <a:cubicBezTo>
                  <a:pt x="1489" y="818"/>
                  <a:pt x="1490" y="818"/>
                  <a:pt x="1491" y="817"/>
                </a:cubicBezTo>
                <a:cubicBezTo>
                  <a:pt x="1493" y="816"/>
                  <a:pt x="1493" y="814"/>
                  <a:pt x="1493" y="812"/>
                </a:cubicBezTo>
                <a:cubicBezTo>
                  <a:pt x="1493" y="807"/>
                  <a:pt x="1490" y="802"/>
                  <a:pt x="1487" y="797"/>
                </a:cubicBezTo>
                <a:cubicBezTo>
                  <a:pt x="1483" y="792"/>
                  <a:pt x="1481" y="787"/>
                  <a:pt x="1477" y="782"/>
                </a:cubicBezTo>
                <a:cubicBezTo>
                  <a:pt x="1474" y="776"/>
                  <a:pt x="1470" y="771"/>
                  <a:pt x="1469" y="764"/>
                </a:cubicBezTo>
                <a:cubicBezTo>
                  <a:pt x="1475" y="758"/>
                  <a:pt x="1482" y="778"/>
                  <a:pt x="1490" y="775"/>
                </a:cubicBezTo>
                <a:cubicBezTo>
                  <a:pt x="1496" y="773"/>
                  <a:pt x="1493" y="764"/>
                  <a:pt x="1490" y="759"/>
                </a:cubicBezTo>
                <a:cubicBezTo>
                  <a:pt x="1482" y="747"/>
                  <a:pt x="1476" y="734"/>
                  <a:pt x="1473" y="720"/>
                </a:cubicBezTo>
                <a:cubicBezTo>
                  <a:pt x="1472" y="713"/>
                  <a:pt x="1471" y="706"/>
                  <a:pt x="1470" y="699"/>
                </a:cubicBezTo>
                <a:cubicBezTo>
                  <a:pt x="1469" y="696"/>
                  <a:pt x="1470" y="680"/>
                  <a:pt x="1463" y="685"/>
                </a:cubicBezTo>
                <a:cubicBezTo>
                  <a:pt x="1461" y="686"/>
                  <a:pt x="1461" y="688"/>
                  <a:pt x="1460" y="691"/>
                </a:cubicBezTo>
                <a:cubicBezTo>
                  <a:pt x="1457" y="702"/>
                  <a:pt x="1455" y="714"/>
                  <a:pt x="1452" y="726"/>
                </a:cubicBezTo>
                <a:cubicBezTo>
                  <a:pt x="1449" y="735"/>
                  <a:pt x="1448" y="748"/>
                  <a:pt x="1442" y="756"/>
                </a:cubicBezTo>
                <a:cubicBezTo>
                  <a:pt x="1439" y="760"/>
                  <a:pt x="1435" y="763"/>
                  <a:pt x="1435" y="769"/>
                </a:cubicBezTo>
                <a:cubicBezTo>
                  <a:pt x="1435" y="770"/>
                  <a:pt x="1435" y="770"/>
                  <a:pt x="1436" y="771"/>
                </a:cubicBezTo>
                <a:cubicBezTo>
                  <a:pt x="1436" y="771"/>
                  <a:pt x="1437" y="772"/>
                  <a:pt x="1437" y="772"/>
                </a:cubicBezTo>
                <a:cubicBezTo>
                  <a:pt x="1444" y="774"/>
                  <a:pt x="1449" y="769"/>
                  <a:pt x="1454" y="764"/>
                </a:cubicBezTo>
                <a:cubicBezTo>
                  <a:pt x="1454" y="764"/>
                  <a:pt x="1455" y="763"/>
                  <a:pt x="1455" y="763"/>
                </a:cubicBezTo>
                <a:cubicBezTo>
                  <a:pt x="1456" y="763"/>
                  <a:pt x="1457" y="763"/>
                  <a:pt x="1458" y="763"/>
                </a:cubicBezTo>
                <a:cubicBezTo>
                  <a:pt x="1459" y="765"/>
                  <a:pt x="1458" y="769"/>
                  <a:pt x="1458" y="771"/>
                </a:cubicBezTo>
                <a:cubicBezTo>
                  <a:pt x="1457" y="777"/>
                  <a:pt x="1454" y="783"/>
                  <a:pt x="1450" y="788"/>
                </a:cubicBezTo>
                <a:cubicBezTo>
                  <a:pt x="1445" y="795"/>
                  <a:pt x="1437" y="802"/>
                  <a:pt x="1433" y="811"/>
                </a:cubicBezTo>
                <a:cubicBezTo>
                  <a:pt x="1432" y="812"/>
                  <a:pt x="1431" y="814"/>
                  <a:pt x="1431" y="816"/>
                </a:cubicBezTo>
                <a:cubicBezTo>
                  <a:pt x="1431" y="820"/>
                  <a:pt x="1435" y="822"/>
                  <a:pt x="1439" y="822"/>
                </a:cubicBezTo>
                <a:cubicBezTo>
                  <a:pt x="1443" y="823"/>
                  <a:pt x="1446" y="819"/>
                  <a:pt x="1448" y="815"/>
                </a:cubicBezTo>
                <a:cubicBezTo>
                  <a:pt x="1449" y="812"/>
                  <a:pt x="1450" y="809"/>
                  <a:pt x="1452" y="808"/>
                </a:cubicBezTo>
                <a:cubicBezTo>
                  <a:pt x="1453" y="808"/>
                  <a:pt x="1454" y="808"/>
                  <a:pt x="1454" y="808"/>
                </a:cubicBezTo>
                <a:cubicBezTo>
                  <a:pt x="1454" y="808"/>
                  <a:pt x="1454" y="809"/>
                  <a:pt x="1454" y="809"/>
                </a:cubicBezTo>
                <a:cubicBezTo>
                  <a:pt x="1455" y="815"/>
                  <a:pt x="1454" y="820"/>
                  <a:pt x="1451" y="826"/>
                </a:cubicBezTo>
                <a:cubicBezTo>
                  <a:pt x="1450" y="827"/>
                  <a:pt x="1449" y="829"/>
                  <a:pt x="1448" y="831"/>
                </a:cubicBezTo>
                <a:cubicBezTo>
                  <a:pt x="1423" y="819"/>
                  <a:pt x="1423" y="819"/>
                  <a:pt x="1423" y="819"/>
                </a:cubicBezTo>
                <a:cubicBezTo>
                  <a:pt x="1423" y="815"/>
                  <a:pt x="1422" y="810"/>
                  <a:pt x="1419" y="806"/>
                </a:cubicBezTo>
                <a:cubicBezTo>
                  <a:pt x="1416" y="802"/>
                  <a:pt x="1413" y="799"/>
                  <a:pt x="1410" y="796"/>
                </a:cubicBezTo>
                <a:cubicBezTo>
                  <a:pt x="1407" y="793"/>
                  <a:pt x="1405" y="790"/>
                  <a:pt x="1403" y="788"/>
                </a:cubicBezTo>
                <a:cubicBezTo>
                  <a:pt x="1400" y="785"/>
                  <a:pt x="1391" y="767"/>
                  <a:pt x="1398" y="764"/>
                </a:cubicBezTo>
                <a:cubicBezTo>
                  <a:pt x="1400" y="764"/>
                  <a:pt x="1402" y="764"/>
                  <a:pt x="1403" y="766"/>
                </a:cubicBezTo>
                <a:cubicBezTo>
                  <a:pt x="1405" y="767"/>
                  <a:pt x="1406" y="769"/>
                  <a:pt x="1407" y="770"/>
                </a:cubicBezTo>
                <a:cubicBezTo>
                  <a:pt x="1410" y="773"/>
                  <a:pt x="1414" y="775"/>
                  <a:pt x="1418" y="775"/>
                </a:cubicBezTo>
                <a:cubicBezTo>
                  <a:pt x="1419" y="775"/>
                  <a:pt x="1420" y="774"/>
                  <a:pt x="1421" y="774"/>
                </a:cubicBezTo>
                <a:cubicBezTo>
                  <a:pt x="1423" y="773"/>
                  <a:pt x="1423" y="771"/>
                  <a:pt x="1423" y="769"/>
                </a:cubicBezTo>
                <a:cubicBezTo>
                  <a:pt x="1423" y="764"/>
                  <a:pt x="1420" y="759"/>
                  <a:pt x="1417" y="754"/>
                </a:cubicBezTo>
                <a:cubicBezTo>
                  <a:pt x="1413" y="749"/>
                  <a:pt x="1411" y="744"/>
                  <a:pt x="1407" y="739"/>
                </a:cubicBezTo>
                <a:cubicBezTo>
                  <a:pt x="1404" y="733"/>
                  <a:pt x="1400" y="728"/>
                  <a:pt x="1399" y="721"/>
                </a:cubicBezTo>
                <a:cubicBezTo>
                  <a:pt x="1405" y="715"/>
                  <a:pt x="1412" y="734"/>
                  <a:pt x="1420" y="732"/>
                </a:cubicBezTo>
                <a:cubicBezTo>
                  <a:pt x="1426" y="730"/>
                  <a:pt x="1423" y="721"/>
                  <a:pt x="1420" y="716"/>
                </a:cubicBezTo>
                <a:cubicBezTo>
                  <a:pt x="1412" y="704"/>
                  <a:pt x="1407" y="690"/>
                  <a:pt x="1403" y="676"/>
                </a:cubicBezTo>
                <a:cubicBezTo>
                  <a:pt x="1402" y="669"/>
                  <a:pt x="1401" y="662"/>
                  <a:pt x="1400" y="655"/>
                </a:cubicBezTo>
                <a:cubicBezTo>
                  <a:pt x="1399" y="653"/>
                  <a:pt x="1400" y="637"/>
                  <a:pt x="1393" y="642"/>
                </a:cubicBezTo>
                <a:cubicBezTo>
                  <a:pt x="1391" y="643"/>
                  <a:pt x="1391" y="645"/>
                  <a:pt x="1390" y="648"/>
                </a:cubicBezTo>
                <a:cubicBezTo>
                  <a:pt x="1387" y="659"/>
                  <a:pt x="1385" y="671"/>
                  <a:pt x="1382" y="683"/>
                </a:cubicBezTo>
                <a:cubicBezTo>
                  <a:pt x="1380" y="692"/>
                  <a:pt x="1378" y="705"/>
                  <a:pt x="1372" y="713"/>
                </a:cubicBezTo>
                <a:cubicBezTo>
                  <a:pt x="1369" y="717"/>
                  <a:pt x="1365" y="720"/>
                  <a:pt x="1366" y="726"/>
                </a:cubicBezTo>
                <a:cubicBezTo>
                  <a:pt x="1366" y="727"/>
                  <a:pt x="1366" y="727"/>
                  <a:pt x="1366" y="727"/>
                </a:cubicBezTo>
                <a:cubicBezTo>
                  <a:pt x="1366" y="728"/>
                  <a:pt x="1367" y="728"/>
                  <a:pt x="1368" y="729"/>
                </a:cubicBezTo>
                <a:cubicBezTo>
                  <a:pt x="1375" y="731"/>
                  <a:pt x="1379" y="726"/>
                  <a:pt x="1384" y="721"/>
                </a:cubicBezTo>
                <a:cubicBezTo>
                  <a:pt x="1384" y="721"/>
                  <a:pt x="1385" y="720"/>
                  <a:pt x="1386" y="720"/>
                </a:cubicBezTo>
                <a:cubicBezTo>
                  <a:pt x="1386" y="719"/>
                  <a:pt x="1387" y="720"/>
                  <a:pt x="1388" y="720"/>
                </a:cubicBezTo>
                <a:cubicBezTo>
                  <a:pt x="1389" y="722"/>
                  <a:pt x="1388" y="726"/>
                  <a:pt x="1388" y="728"/>
                </a:cubicBezTo>
                <a:cubicBezTo>
                  <a:pt x="1387" y="734"/>
                  <a:pt x="1384" y="740"/>
                  <a:pt x="1381" y="744"/>
                </a:cubicBezTo>
                <a:cubicBezTo>
                  <a:pt x="1375" y="752"/>
                  <a:pt x="1367" y="759"/>
                  <a:pt x="1363" y="767"/>
                </a:cubicBezTo>
                <a:cubicBezTo>
                  <a:pt x="1362" y="769"/>
                  <a:pt x="1361" y="771"/>
                  <a:pt x="1361" y="773"/>
                </a:cubicBezTo>
                <a:cubicBezTo>
                  <a:pt x="1361" y="777"/>
                  <a:pt x="1365" y="779"/>
                  <a:pt x="1369" y="779"/>
                </a:cubicBezTo>
                <a:cubicBezTo>
                  <a:pt x="1373" y="780"/>
                  <a:pt x="1376" y="776"/>
                  <a:pt x="1378" y="772"/>
                </a:cubicBezTo>
                <a:cubicBezTo>
                  <a:pt x="1379" y="769"/>
                  <a:pt x="1380" y="766"/>
                  <a:pt x="1382" y="765"/>
                </a:cubicBezTo>
                <a:cubicBezTo>
                  <a:pt x="1383" y="765"/>
                  <a:pt x="1384" y="765"/>
                  <a:pt x="1384" y="765"/>
                </a:cubicBezTo>
                <a:cubicBezTo>
                  <a:pt x="1385" y="765"/>
                  <a:pt x="1385" y="766"/>
                  <a:pt x="1385" y="766"/>
                </a:cubicBezTo>
                <a:cubicBezTo>
                  <a:pt x="1385" y="772"/>
                  <a:pt x="1384" y="777"/>
                  <a:pt x="1381" y="783"/>
                </a:cubicBezTo>
                <a:cubicBezTo>
                  <a:pt x="1379" y="788"/>
                  <a:pt x="1375" y="791"/>
                  <a:pt x="1371" y="795"/>
                </a:cubicBezTo>
                <a:cubicBezTo>
                  <a:pt x="1332" y="777"/>
                  <a:pt x="1332" y="777"/>
                  <a:pt x="1332" y="777"/>
                </a:cubicBezTo>
                <a:cubicBezTo>
                  <a:pt x="1331" y="771"/>
                  <a:pt x="1327" y="765"/>
                  <a:pt x="1323" y="761"/>
                </a:cubicBezTo>
                <a:cubicBezTo>
                  <a:pt x="1316" y="752"/>
                  <a:pt x="1307" y="743"/>
                  <a:pt x="1309" y="732"/>
                </a:cubicBezTo>
                <a:cubicBezTo>
                  <a:pt x="1317" y="732"/>
                  <a:pt x="1319" y="745"/>
                  <a:pt x="1326" y="745"/>
                </a:cubicBezTo>
                <a:cubicBezTo>
                  <a:pt x="1332" y="745"/>
                  <a:pt x="1334" y="738"/>
                  <a:pt x="1333" y="732"/>
                </a:cubicBezTo>
                <a:cubicBezTo>
                  <a:pt x="1330" y="721"/>
                  <a:pt x="1321" y="713"/>
                  <a:pt x="1314" y="704"/>
                </a:cubicBezTo>
                <a:cubicBezTo>
                  <a:pt x="1310" y="700"/>
                  <a:pt x="1307" y="695"/>
                  <a:pt x="1306" y="690"/>
                </a:cubicBezTo>
                <a:cubicBezTo>
                  <a:pt x="1306" y="688"/>
                  <a:pt x="1304" y="684"/>
                  <a:pt x="1305" y="682"/>
                </a:cubicBezTo>
                <a:cubicBezTo>
                  <a:pt x="1307" y="680"/>
                  <a:pt x="1310" y="683"/>
                  <a:pt x="1310" y="685"/>
                </a:cubicBezTo>
                <a:cubicBezTo>
                  <a:pt x="1312" y="687"/>
                  <a:pt x="1314" y="690"/>
                  <a:pt x="1315" y="692"/>
                </a:cubicBezTo>
                <a:cubicBezTo>
                  <a:pt x="1317" y="694"/>
                  <a:pt x="1318" y="696"/>
                  <a:pt x="1320" y="697"/>
                </a:cubicBezTo>
                <a:cubicBezTo>
                  <a:pt x="1322" y="698"/>
                  <a:pt x="1325" y="699"/>
                  <a:pt x="1327" y="698"/>
                </a:cubicBezTo>
                <a:cubicBezTo>
                  <a:pt x="1330" y="697"/>
                  <a:pt x="1331" y="693"/>
                  <a:pt x="1331" y="690"/>
                </a:cubicBezTo>
                <a:cubicBezTo>
                  <a:pt x="1331" y="686"/>
                  <a:pt x="1329" y="681"/>
                  <a:pt x="1327" y="677"/>
                </a:cubicBezTo>
                <a:cubicBezTo>
                  <a:pt x="1324" y="673"/>
                  <a:pt x="1321" y="670"/>
                  <a:pt x="1317" y="666"/>
                </a:cubicBezTo>
                <a:cubicBezTo>
                  <a:pt x="1315" y="664"/>
                  <a:pt x="1313" y="661"/>
                  <a:pt x="1310" y="658"/>
                </a:cubicBezTo>
                <a:cubicBezTo>
                  <a:pt x="1308" y="655"/>
                  <a:pt x="1298" y="637"/>
                  <a:pt x="1306" y="635"/>
                </a:cubicBezTo>
                <a:cubicBezTo>
                  <a:pt x="1307" y="634"/>
                  <a:pt x="1309" y="635"/>
                  <a:pt x="1311" y="636"/>
                </a:cubicBezTo>
                <a:cubicBezTo>
                  <a:pt x="1312" y="638"/>
                  <a:pt x="1313" y="639"/>
                  <a:pt x="1314" y="641"/>
                </a:cubicBezTo>
                <a:cubicBezTo>
                  <a:pt x="1317" y="644"/>
                  <a:pt x="1322" y="646"/>
                  <a:pt x="1326" y="645"/>
                </a:cubicBezTo>
                <a:cubicBezTo>
                  <a:pt x="1327" y="645"/>
                  <a:pt x="1328" y="645"/>
                  <a:pt x="1329" y="644"/>
                </a:cubicBezTo>
                <a:cubicBezTo>
                  <a:pt x="1330" y="643"/>
                  <a:pt x="1331" y="642"/>
                  <a:pt x="1331" y="640"/>
                </a:cubicBezTo>
                <a:cubicBezTo>
                  <a:pt x="1331" y="634"/>
                  <a:pt x="1328" y="629"/>
                  <a:pt x="1324" y="625"/>
                </a:cubicBezTo>
                <a:cubicBezTo>
                  <a:pt x="1321" y="620"/>
                  <a:pt x="1318" y="615"/>
                  <a:pt x="1315" y="609"/>
                </a:cubicBezTo>
                <a:cubicBezTo>
                  <a:pt x="1311" y="604"/>
                  <a:pt x="1307" y="599"/>
                  <a:pt x="1307" y="591"/>
                </a:cubicBezTo>
                <a:cubicBezTo>
                  <a:pt x="1313" y="585"/>
                  <a:pt x="1319" y="605"/>
                  <a:pt x="1328" y="602"/>
                </a:cubicBezTo>
                <a:cubicBezTo>
                  <a:pt x="1334" y="600"/>
                  <a:pt x="1331" y="592"/>
                  <a:pt x="1327" y="586"/>
                </a:cubicBezTo>
                <a:cubicBezTo>
                  <a:pt x="1319" y="575"/>
                  <a:pt x="1314" y="561"/>
                  <a:pt x="1311" y="547"/>
                </a:cubicBezTo>
                <a:cubicBezTo>
                  <a:pt x="1309" y="540"/>
                  <a:pt x="1308" y="533"/>
                  <a:pt x="1307" y="526"/>
                </a:cubicBezTo>
                <a:cubicBezTo>
                  <a:pt x="1307" y="523"/>
                  <a:pt x="1307" y="508"/>
                  <a:pt x="1301" y="512"/>
                </a:cubicBezTo>
                <a:cubicBezTo>
                  <a:pt x="1299" y="513"/>
                  <a:pt x="1298" y="516"/>
                  <a:pt x="1298" y="518"/>
                </a:cubicBezTo>
                <a:cubicBezTo>
                  <a:pt x="1295" y="530"/>
                  <a:pt x="1293" y="542"/>
                  <a:pt x="1290" y="553"/>
                </a:cubicBezTo>
                <a:cubicBezTo>
                  <a:pt x="1287" y="563"/>
                  <a:pt x="1286" y="575"/>
                  <a:pt x="1280" y="583"/>
                </a:cubicBezTo>
                <a:cubicBezTo>
                  <a:pt x="1277" y="588"/>
                  <a:pt x="1273" y="591"/>
                  <a:pt x="1273" y="597"/>
                </a:cubicBezTo>
                <a:cubicBezTo>
                  <a:pt x="1273" y="597"/>
                  <a:pt x="1273" y="598"/>
                  <a:pt x="1273" y="598"/>
                </a:cubicBezTo>
                <a:cubicBezTo>
                  <a:pt x="1274" y="599"/>
                  <a:pt x="1275" y="599"/>
                  <a:pt x="1275" y="599"/>
                </a:cubicBezTo>
                <a:cubicBezTo>
                  <a:pt x="1282" y="602"/>
                  <a:pt x="1287" y="597"/>
                  <a:pt x="1291" y="592"/>
                </a:cubicBezTo>
                <a:cubicBezTo>
                  <a:pt x="1292" y="591"/>
                  <a:pt x="1292" y="591"/>
                  <a:pt x="1293" y="590"/>
                </a:cubicBezTo>
                <a:cubicBezTo>
                  <a:pt x="1294" y="590"/>
                  <a:pt x="1295" y="590"/>
                  <a:pt x="1296" y="591"/>
                </a:cubicBezTo>
                <a:cubicBezTo>
                  <a:pt x="1297" y="592"/>
                  <a:pt x="1296" y="597"/>
                  <a:pt x="1295" y="599"/>
                </a:cubicBezTo>
                <a:cubicBezTo>
                  <a:pt x="1295" y="605"/>
                  <a:pt x="1292" y="610"/>
                  <a:pt x="1288" y="615"/>
                </a:cubicBezTo>
                <a:cubicBezTo>
                  <a:pt x="1282" y="623"/>
                  <a:pt x="1275" y="629"/>
                  <a:pt x="1270" y="638"/>
                </a:cubicBezTo>
                <a:cubicBezTo>
                  <a:pt x="1269" y="640"/>
                  <a:pt x="1269" y="642"/>
                  <a:pt x="1269" y="644"/>
                </a:cubicBezTo>
                <a:cubicBezTo>
                  <a:pt x="1269" y="648"/>
                  <a:pt x="1273" y="650"/>
                  <a:pt x="1276" y="650"/>
                </a:cubicBezTo>
                <a:cubicBezTo>
                  <a:pt x="1281" y="650"/>
                  <a:pt x="1284" y="647"/>
                  <a:pt x="1285" y="643"/>
                </a:cubicBezTo>
                <a:cubicBezTo>
                  <a:pt x="1286" y="640"/>
                  <a:pt x="1287" y="637"/>
                  <a:pt x="1290" y="636"/>
                </a:cubicBezTo>
                <a:cubicBezTo>
                  <a:pt x="1291" y="635"/>
                  <a:pt x="1292" y="635"/>
                  <a:pt x="1292" y="636"/>
                </a:cubicBezTo>
                <a:cubicBezTo>
                  <a:pt x="1292" y="636"/>
                  <a:pt x="1292" y="636"/>
                  <a:pt x="1292" y="637"/>
                </a:cubicBezTo>
                <a:cubicBezTo>
                  <a:pt x="1293" y="642"/>
                  <a:pt x="1291" y="648"/>
                  <a:pt x="1289" y="653"/>
                </a:cubicBezTo>
                <a:cubicBezTo>
                  <a:pt x="1287" y="659"/>
                  <a:pt x="1283" y="662"/>
                  <a:pt x="1278" y="666"/>
                </a:cubicBezTo>
                <a:cubicBezTo>
                  <a:pt x="1276" y="668"/>
                  <a:pt x="1274" y="670"/>
                  <a:pt x="1272" y="673"/>
                </a:cubicBezTo>
                <a:cubicBezTo>
                  <a:pt x="1271" y="675"/>
                  <a:pt x="1270" y="677"/>
                  <a:pt x="1271" y="680"/>
                </a:cubicBezTo>
                <a:cubicBezTo>
                  <a:pt x="1271" y="682"/>
                  <a:pt x="1272" y="684"/>
                  <a:pt x="1274" y="685"/>
                </a:cubicBezTo>
                <a:cubicBezTo>
                  <a:pt x="1277" y="686"/>
                  <a:pt x="1281" y="684"/>
                  <a:pt x="1283" y="682"/>
                </a:cubicBezTo>
                <a:cubicBezTo>
                  <a:pt x="1284" y="681"/>
                  <a:pt x="1290" y="671"/>
                  <a:pt x="1292" y="675"/>
                </a:cubicBezTo>
                <a:cubicBezTo>
                  <a:pt x="1293" y="676"/>
                  <a:pt x="1292" y="682"/>
                  <a:pt x="1291" y="683"/>
                </a:cubicBezTo>
                <a:cubicBezTo>
                  <a:pt x="1290" y="689"/>
                  <a:pt x="1289" y="694"/>
                  <a:pt x="1286" y="699"/>
                </a:cubicBezTo>
                <a:cubicBezTo>
                  <a:pt x="1282" y="709"/>
                  <a:pt x="1276" y="719"/>
                  <a:pt x="1268" y="727"/>
                </a:cubicBezTo>
                <a:cubicBezTo>
                  <a:pt x="1265" y="730"/>
                  <a:pt x="1261" y="734"/>
                  <a:pt x="1261" y="738"/>
                </a:cubicBezTo>
                <a:cubicBezTo>
                  <a:pt x="1262" y="745"/>
                  <a:pt x="1270" y="748"/>
                  <a:pt x="1275" y="746"/>
                </a:cubicBezTo>
                <a:cubicBezTo>
                  <a:pt x="1283" y="744"/>
                  <a:pt x="1282" y="736"/>
                  <a:pt x="1288" y="732"/>
                </a:cubicBezTo>
                <a:cubicBezTo>
                  <a:pt x="1288" y="732"/>
                  <a:pt x="1289" y="732"/>
                  <a:pt x="1289" y="732"/>
                </a:cubicBezTo>
                <a:cubicBezTo>
                  <a:pt x="1290" y="732"/>
                  <a:pt x="1290" y="733"/>
                  <a:pt x="1290" y="734"/>
                </a:cubicBezTo>
                <a:cubicBezTo>
                  <a:pt x="1289" y="741"/>
                  <a:pt x="1287" y="748"/>
                  <a:pt x="1284" y="754"/>
                </a:cubicBezTo>
                <a:cubicBezTo>
                  <a:pt x="1218" y="724"/>
                  <a:pt x="1218" y="724"/>
                  <a:pt x="1218" y="724"/>
                </a:cubicBezTo>
                <a:cubicBezTo>
                  <a:pt x="1220" y="723"/>
                  <a:pt x="1221" y="720"/>
                  <a:pt x="1221" y="717"/>
                </a:cubicBezTo>
                <a:cubicBezTo>
                  <a:pt x="1221" y="712"/>
                  <a:pt x="1219" y="708"/>
                  <a:pt x="1217" y="704"/>
                </a:cubicBezTo>
                <a:cubicBezTo>
                  <a:pt x="1214" y="700"/>
                  <a:pt x="1211" y="696"/>
                  <a:pt x="1207" y="693"/>
                </a:cubicBezTo>
                <a:cubicBezTo>
                  <a:pt x="1205" y="690"/>
                  <a:pt x="1203" y="688"/>
                  <a:pt x="1201" y="685"/>
                </a:cubicBezTo>
                <a:cubicBezTo>
                  <a:pt x="1198" y="682"/>
                  <a:pt x="1189" y="664"/>
                  <a:pt x="1196" y="661"/>
                </a:cubicBezTo>
                <a:cubicBezTo>
                  <a:pt x="1198" y="661"/>
                  <a:pt x="1200" y="662"/>
                  <a:pt x="1201" y="663"/>
                </a:cubicBezTo>
                <a:cubicBezTo>
                  <a:pt x="1202" y="664"/>
                  <a:pt x="1203" y="666"/>
                  <a:pt x="1204" y="667"/>
                </a:cubicBezTo>
                <a:cubicBezTo>
                  <a:pt x="1207" y="670"/>
                  <a:pt x="1212" y="672"/>
                  <a:pt x="1216" y="672"/>
                </a:cubicBezTo>
                <a:cubicBezTo>
                  <a:pt x="1217" y="672"/>
                  <a:pt x="1218" y="672"/>
                  <a:pt x="1219" y="671"/>
                </a:cubicBezTo>
                <a:cubicBezTo>
                  <a:pt x="1220" y="670"/>
                  <a:pt x="1221" y="668"/>
                  <a:pt x="1221" y="666"/>
                </a:cubicBezTo>
                <a:cubicBezTo>
                  <a:pt x="1221" y="661"/>
                  <a:pt x="1218" y="656"/>
                  <a:pt x="1215" y="651"/>
                </a:cubicBezTo>
                <a:cubicBezTo>
                  <a:pt x="1211" y="646"/>
                  <a:pt x="1208" y="641"/>
                  <a:pt x="1205" y="636"/>
                </a:cubicBezTo>
                <a:cubicBezTo>
                  <a:pt x="1202" y="630"/>
                  <a:pt x="1198" y="625"/>
                  <a:pt x="1197" y="618"/>
                </a:cubicBezTo>
                <a:cubicBezTo>
                  <a:pt x="1203" y="612"/>
                  <a:pt x="1210" y="632"/>
                  <a:pt x="1218" y="629"/>
                </a:cubicBezTo>
                <a:cubicBezTo>
                  <a:pt x="1224" y="627"/>
                  <a:pt x="1221" y="618"/>
                  <a:pt x="1218" y="613"/>
                </a:cubicBezTo>
                <a:cubicBezTo>
                  <a:pt x="1209" y="601"/>
                  <a:pt x="1204" y="588"/>
                  <a:pt x="1201" y="574"/>
                </a:cubicBezTo>
                <a:cubicBezTo>
                  <a:pt x="1200" y="567"/>
                  <a:pt x="1198" y="560"/>
                  <a:pt x="1198" y="553"/>
                </a:cubicBezTo>
                <a:cubicBezTo>
                  <a:pt x="1197" y="550"/>
                  <a:pt x="1197" y="534"/>
                  <a:pt x="1191" y="539"/>
                </a:cubicBezTo>
                <a:cubicBezTo>
                  <a:pt x="1189" y="540"/>
                  <a:pt x="1188" y="542"/>
                  <a:pt x="1188" y="545"/>
                </a:cubicBezTo>
                <a:cubicBezTo>
                  <a:pt x="1185" y="556"/>
                  <a:pt x="1183" y="568"/>
                  <a:pt x="1180" y="580"/>
                </a:cubicBezTo>
                <a:cubicBezTo>
                  <a:pt x="1177" y="589"/>
                  <a:pt x="1176" y="602"/>
                  <a:pt x="1170" y="610"/>
                </a:cubicBezTo>
                <a:cubicBezTo>
                  <a:pt x="1167" y="614"/>
                  <a:pt x="1163" y="617"/>
                  <a:pt x="1163" y="623"/>
                </a:cubicBezTo>
                <a:cubicBezTo>
                  <a:pt x="1163" y="624"/>
                  <a:pt x="1163" y="624"/>
                  <a:pt x="1164" y="625"/>
                </a:cubicBezTo>
                <a:cubicBezTo>
                  <a:pt x="1164" y="625"/>
                  <a:pt x="1165" y="626"/>
                  <a:pt x="1165" y="626"/>
                </a:cubicBezTo>
                <a:cubicBezTo>
                  <a:pt x="1172" y="628"/>
                  <a:pt x="1177" y="623"/>
                  <a:pt x="1181" y="619"/>
                </a:cubicBezTo>
                <a:cubicBezTo>
                  <a:pt x="1182" y="618"/>
                  <a:pt x="1183" y="617"/>
                  <a:pt x="1183" y="617"/>
                </a:cubicBezTo>
                <a:cubicBezTo>
                  <a:pt x="1184" y="617"/>
                  <a:pt x="1185" y="617"/>
                  <a:pt x="1186" y="617"/>
                </a:cubicBezTo>
                <a:cubicBezTo>
                  <a:pt x="1187" y="619"/>
                  <a:pt x="1186" y="623"/>
                  <a:pt x="1186" y="625"/>
                </a:cubicBezTo>
                <a:cubicBezTo>
                  <a:pt x="1185" y="631"/>
                  <a:pt x="1182" y="637"/>
                  <a:pt x="1178" y="642"/>
                </a:cubicBezTo>
                <a:cubicBezTo>
                  <a:pt x="1173" y="649"/>
                  <a:pt x="1165" y="656"/>
                  <a:pt x="1160" y="665"/>
                </a:cubicBezTo>
                <a:cubicBezTo>
                  <a:pt x="1160" y="666"/>
                  <a:pt x="1159" y="668"/>
                  <a:pt x="1159" y="670"/>
                </a:cubicBezTo>
                <a:cubicBezTo>
                  <a:pt x="1159" y="674"/>
                  <a:pt x="1163" y="676"/>
                  <a:pt x="1166" y="676"/>
                </a:cubicBezTo>
                <a:cubicBezTo>
                  <a:pt x="1171" y="677"/>
                  <a:pt x="1174" y="673"/>
                  <a:pt x="1175" y="669"/>
                </a:cubicBezTo>
                <a:cubicBezTo>
                  <a:pt x="1176" y="666"/>
                  <a:pt x="1178" y="664"/>
                  <a:pt x="1180" y="662"/>
                </a:cubicBezTo>
                <a:cubicBezTo>
                  <a:pt x="1181" y="662"/>
                  <a:pt x="1182" y="662"/>
                  <a:pt x="1182" y="662"/>
                </a:cubicBezTo>
                <a:cubicBezTo>
                  <a:pt x="1182" y="663"/>
                  <a:pt x="1182" y="663"/>
                  <a:pt x="1182" y="663"/>
                </a:cubicBezTo>
                <a:cubicBezTo>
                  <a:pt x="1183" y="669"/>
                  <a:pt x="1182" y="674"/>
                  <a:pt x="1179" y="680"/>
                </a:cubicBezTo>
                <a:cubicBezTo>
                  <a:pt x="1177" y="685"/>
                  <a:pt x="1173" y="688"/>
                  <a:pt x="1169" y="692"/>
                </a:cubicBezTo>
                <a:cubicBezTo>
                  <a:pt x="1167" y="694"/>
                  <a:pt x="1164" y="696"/>
                  <a:pt x="1163" y="699"/>
                </a:cubicBezTo>
                <a:cubicBezTo>
                  <a:pt x="1100" y="669"/>
                  <a:pt x="1100" y="669"/>
                  <a:pt x="1100" y="669"/>
                </a:cubicBezTo>
                <a:cubicBezTo>
                  <a:pt x="1099" y="668"/>
                  <a:pt x="1098" y="667"/>
                  <a:pt x="1097" y="666"/>
                </a:cubicBezTo>
                <a:cubicBezTo>
                  <a:pt x="1094" y="664"/>
                  <a:pt x="1092" y="661"/>
                  <a:pt x="1090" y="658"/>
                </a:cubicBezTo>
                <a:cubicBezTo>
                  <a:pt x="1087" y="655"/>
                  <a:pt x="1078" y="637"/>
                  <a:pt x="1085" y="635"/>
                </a:cubicBezTo>
                <a:cubicBezTo>
                  <a:pt x="1087" y="634"/>
                  <a:pt x="1089" y="635"/>
                  <a:pt x="1090" y="636"/>
                </a:cubicBezTo>
                <a:cubicBezTo>
                  <a:pt x="1091" y="638"/>
                  <a:pt x="1092" y="639"/>
                  <a:pt x="1094" y="641"/>
                </a:cubicBezTo>
                <a:cubicBezTo>
                  <a:pt x="1097" y="644"/>
                  <a:pt x="1101" y="646"/>
                  <a:pt x="1105" y="645"/>
                </a:cubicBezTo>
                <a:cubicBezTo>
                  <a:pt x="1106" y="645"/>
                  <a:pt x="1107" y="645"/>
                  <a:pt x="1108" y="644"/>
                </a:cubicBezTo>
                <a:cubicBezTo>
                  <a:pt x="1110" y="643"/>
                  <a:pt x="1110" y="642"/>
                  <a:pt x="1110" y="640"/>
                </a:cubicBezTo>
                <a:cubicBezTo>
                  <a:pt x="1110" y="634"/>
                  <a:pt x="1107" y="629"/>
                  <a:pt x="1104" y="625"/>
                </a:cubicBezTo>
                <a:cubicBezTo>
                  <a:pt x="1100" y="620"/>
                  <a:pt x="1098" y="615"/>
                  <a:pt x="1094" y="609"/>
                </a:cubicBezTo>
                <a:cubicBezTo>
                  <a:pt x="1091" y="604"/>
                  <a:pt x="1087" y="599"/>
                  <a:pt x="1086" y="591"/>
                </a:cubicBezTo>
                <a:cubicBezTo>
                  <a:pt x="1092" y="585"/>
                  <a:pt x="1099" y="605"/>
                  <a:pt x="1107" y="602"/>
                </a:cubicBezTo>
                <a:cubicBezTo>
                  <a:pt x="1113" y="600"/>
                  <a:pt x="1110" y="592"/>
                  <a:pt x="1107" y="586"/>
                </a:cubicBezTo>
                <a:cubicBezTo>
                  <a:pt x="1099" y="575"/>
                  <a:pt x="1094" y="561"/>
                  <a:pt x="1090" y="547"/>
                </a:cubicBezTo>
                <a:cubicBezTo>
                  <a:pt x="1089" y="540"/>
                  <a:pt x="1088" y="533"/>
                  <a:pt x="1087" y="526"/>
                </a:cubicBezTo>
                <a:cubicBezTo>
                  <a:pt x="1086" y="523"/>
                  <a:pt x="1087" y="508"/>
                  <a:pt x="1080" y="512"/>
                </a:cubicBezTo>
                <a:cubicBezTo>
                  <a:pt x="1078" y="513"/>
                  <a:pt x="1078" y="516"/>
                  <a:pt x="1077" y="518"/>
                </a:cubicBezTo>
                <a:cubicBezTo>
                  <a:pt x="1074" y="530"/>
                  <a:pt x="1072" y="542"/>
                  <a:pt x="1069" y="553"/>
                </a:cubicBezTo>
                <a:cubicBezTo>
                  <a:pt x="1066" y="563"/>
                  <a:pt x="1065" y="575"/>
                  <a:pt x="1059" y="583"/>
                </a:cubicBezTo>
                <a:cubicBezTo>
                  <a:pt x="1056" y="588"/>
                  <a:pt x="1052" y="591"/>
                  <a:pt x="1052" y="597"/>
                </a:cubicBezTo>
                <a:cubicBezTo>
                  <a:pt x="1052" y="597"/>
                  <a:pt x="1053" y="598"/>
                  <a:pt x="1053" y="598"/>
                </a:cubicBezTo>
                <a:cubicBezTo>
                  <a:pt x="1053" y="599"/>
                  <a:pt x="1054" y="599"/>
                  <a:pt x="1055" y="599"/>
                </a:cubicBezTo>
                <a:cubicBezTo>
                  <a:pt x="1061" y="602"/>
                  <a:pt x="1066" y="597"/>
                  <a:pt x="1071" y="592"/>
                </a:cubicBezTo>
                <a:cubicBezTo>
                  <a:pt x="1071" y="591"/>
                  <a:pt x="1072" y="591"/>
                  <a:pt x="1073" y="590"/>
                </a:cubicBezTo>
                <a:cubicBezTo>
                  <a:pt x="1073" y="590"/>
                  <a:pt x="1074" y="590"/>
                  <a:pt x="1075" y="591"/>
                </a:cubicBezTo>
                <a:cubicBezTo>
                  <a:pt x="1076" y="592"/>
                  <a:pt x="1075" y="597"/>
                  <a:pt x="1075" y="599"/>
                </a:cubicBezTo>
                <a:cubicBezTo>
                  <a:pt x="1074" y="605"/>
                  <a:pt x="1071" y="610"/>
                  <a:pt x="1068" y="615"/>
                </a:cubicBezTo>
                <a:cubicBezTo>
                  <a:pt x="1062" y="623"/>
                  <a:pt x="1054" y="629"/>
                  <a:pt x="1050" y="638"/>
                </a:cubicBezTo>
                <a:cubicBezTo>
                  <a:pt x="1049" y="640"/>
                  <a:pt x="1048" y="642"/>
                  <a:pt x="1048" y="644"/>
                </a:cubicBezTo>
                <a:cubicBezTo>
                  <a:pt x="1048" y="645"/>
                  <a:pt x="1048" y="645"/>
                  <a:pt x="1049" y="646"/>
                </a:cubicBezTo>
                <a:cubicBezTo>
                  <a:pt x="1033" y="639"/>
                  <a:pt x="1033" y="639"/>
                  <a:pt x="1033" y="639"/>
                </a:cubicBezTo>
                <a:cubicBezTo>
                  <a:pt x="1030" y="635"/>
                  <a:pt x="1027" y="632"/>
                  <a:pt x="1024" y="628"/>
                </a:cubicBezTo>
                <a:cubicBezTo>
                  <a:pt x="1022" y="626"/>
                  <a:pt x="1019" y="623"/>
                  <a:pt x="1017" y="621"/>
                </a:cubicBezTo>
                <a:cubicBezTo>
                  <a:pt x="1015" y="618"/>
                  <a:pt x="1005" y="599"/>
                  <a:pt x="1012" y="597"/>
                </a:cubicBezTo>
                <a:cubicBezTo>
                  <a:pt x="1014" y="596"/>
                  <a:pt x="1016" y="597"/>
                  <a:pt x="1017" y="599"/>
                </a:cubicBezTo>
                <a:cubicBezTo>
                  <a:pt x="1019" y="600"/>
                  <a:pt x="1020" y="601"/>
                  <a:pt x="1021" y="603"/>
                </a:cubicBezTo>
                <a:cubicBezTo>
                  <a:pt x="1024" y="606"/>
                  <a:pt x="1028" y="608"/>
                  <a:pt x="1033" y="608"/>
                </a:cubicBezTo>
                <a:cubicBezTo>
                  <a:pt x="1034" y="608"/>
                  <a:pt x="1035" y="607"/>
                  <a:pt x="1036" y="607"/>
                </a:cubicBezTo>
                <a:cubicBezTo>
                  <a:pt x="1037" y="606"/>
                  <a:pt x="1038" y="604"/>
                  <a:pt x="1038" y="602"/>
                </a:cubicBezTo>
                <a:cubicBezTo>
                  <a:pt x="1038" y="596"/>
                  <a:pt x="1034" y="591"/>
                  <a:pt x="1031" y="587"/>
                </a:cubicBezTo>
                <a:cubicBezTo>
                  <a:pt x="1027" y="582"/>
                  <a:pt x="1025" y="577"/>
                  <a:pt x="1022" y="572"/>
                </a:cubicBezTo>
                <a:cubicBezTo>
                  <a:pt x="1018" y="566"/>
                  <a:pt x="1014" y="561"/>
                  <a:pt x="1013" y="554"/>
                </a:cubicBezTo>
                <a:cubicBezTo>
                  <a:pt x="1020" y="548"/>
                  <a:pt x="1026" y="567"/>
                  <a:pt x="1035" y="565"/>
                </a:cubicBezTo>
                <a:cubicBezTo>
                  <a:pt x="1041" y="563"/>
                  <a:pt x="1038" y="554"/>
                  <a:pt x="1034" y="549"/>
                </a:cubicBezTo>
                <a:cubicBezTo>
                  <a:pt x="1026" y="537"/>
                  <a:pt x="1021" y="523"/>
                  <a:pt x="1018" y="509"/>
                </a:cubicBezTo>
                <a:cubicBezTo>
                  <a:pt x="1016" y="502"/>
                  <a:pt x="1015" y="495"/>
                  <a:pt x="1014" y="488"/>
                </a:cubicBezTo>
                <a:cubicBezTo>
                  <a:pt x="1014" y="485"/>
                  <a:pt x="1014" y="470"/>
                  <a:pt x="1008" y="474"/>
                </a:cubicBezTo>
                <a:cubicBezTo>
                  <a:pt x="1006" y="476"/>
                  <a:pt x="1005" y="478"/>
                  <a:pt x="1004" y="480"/>
                </a:cubicBezTo>
                <a:cubicBezTo>
                  <a:pt x="1002" y="492"/>
                  <a:pt x="999" y="504"/>
                  <a:pt x="996" y="516"/>
                </a:cubicBezTo>
                <a:cubicBezTo>
                  <a:pt x="994" y="525"/>
                  <a:pt x="993" y="538"/>
                  <a:pt x="987" y="545"/>
                </a:cubicBezTo>
                <a:cubicBezTo>
                  <a:pt x="983" y="550"/>
                  <a:pt x="979" y="553"/>
                  <a:pt x="980" y="559"/>
                </a:cubicBezTo>
                <a:cubicBezTo>
                  <a:pt x="980" y="559"/>
                  <a:pt x="980" y="560"/>
                  <a:pt x="980" y="560"/>
                </a:cubicBezTo>
                <a:cubicBezTo>
                  <a:pt x="980" y="561"/>
                  <a:pt x="981" y="561"/>
                  <a:pt x="982" y="561"/>
                </a:cubicBezTo>
                <a:cubicBezTo>
                  <a:pt x="989" y="564"/>
                  <a:pt x="993" y="559"/>
                  <a:pt x="998" y="554"/>
                </a:cubicBezTo>
                <a:cubicBezTo>
                  <a:pt x="999" y="554"/>
                  <a:pt x="999" y="553"/>
                  <a:pt x="1000" y="553"/>
                </a:cubicBezTo>
                <a:cubicBezTo>
                  <a:pt x="1001" y="552"/>
                  <a:pt x="1002" y="552"/>
                  <a:pt x="1002" y="553"/>
                </a:cubicBezTo>
                <a:cubicBezTo>
                  <a:pt x="1004" y="554"/>
                  <a:pt x="1002" y="559"/>
                  <a:pt x="1002" y="561"/>
                </a:cubicBezTo>
                <a:cubicBezTo>
                  <a:pt x="1001" y="567"/>
                  <a:pt x="998" y="572"/>
                  <a:pt x="995" y="577"/>
                </a:cubicBezTo>
                <a:cubicBezTo>
                  <a:pt x="989" y="585"/>
                  <a:pt x="982" y="592"/>
                  <a:pt x="977" y="600"/>
                </a:cubicBezTo>
                <a:cubicBezTo>
                  <a:pt x="976" y="602"/>
                  <a:pt x="975" y="604"/>
                  <a:pt x="975" y="606"/>
                </a:cubicBezTo>
                <a:cubicBezTo>
                  <a:pt x="976" y="610"/>
                  <a:pt x="979" y="612"/>
                  <a:pt x="983" y="612"/>
                </a:cubicBezTo>
                <a:cubicBezTo>
                  <a:pt x="988" y="612"/>
                  <a:pt x="990" y="609"/>
                  <a:pt x="992" y="605"/>
                </a:cubicBezTo>
                <a:cubicBezTo>
                  <a:pt x="993" y="602"/>
                  <a:pt x="994" y="599"/>
                  <a:pt x="997" y="598"/>
                </a:cubicBezTo>
                <a:cubicBezTo>
                  <a:pt x="997" y="598"/>
                  <a:pt x="998" y="597"/>
                  <a:pt x="999" y="598"/>
                </a:cubicBezTo>
                <a:cubicBezTo>
                  <a:pt x="999" y="598"/>
                  <a:pt x="999" y="599"/>
                  <a:pt x="999" y="599"/>
                </a:cubicBezTo>
                <a:cubicBezTo>
                  <a:pt x="999" y="605"/>
                  <a:pt x="998" y="610"/>
                  <a:pt x="996" y="615"/>
                </a:cubicBezTo>
                <a:cubicBezTo>
                  <a:pt x="995" y="617"/>
                  <a:pt x="994" y="619"/>
                  <a:pt x="993" y="620"/>
                </a:cubicBezTo>
                <a:cubicBezTo>
                  <a:pt x="918" y="585"/>
                  <a:pt x="918" y="585"/>
                  <a:pt x="918" y="585"/>
                </a:cubicBezTo>
                <a:cubicBezTo>
                  <a:pt x="914" y="582"/>
                  <a:pt x="911" y="578"/>
                  <a:pt x="908" y="574"/>
                </a:cubicBezTo>
                <a:cubicBezTo>
                  <a:pt x="905" y="570"/>
                  <a:pt x="902" y="566"/>
                  <a:pt x="901" y="560"/>
                </a:cubicBezTo>
                <a:cubicBezTo>
                  <a:pt x="900" y="559"/>
                  <a:pt x="899" y="554"/>
                  <a:pt x="899" y="553"/>
                </a:cubicBezTo>
                <a:cubicBezTo>
                  <a:pt x="901" y="550"/>
                  <a:pt x="904" y="554"/>
                  <a:pt x="905" y="555"/>
                </a:cubicBezTo>
                <a:cubicBezTo>
                  <a:pt x="906" y="558"/>
                  <a:pt x="908" y="560"/>
                  <a:pt x="910" y="563"/>
                </a:cubicBezTo>
                <a:cubicBezTo>
                  <a:pt x="911" y="565"/>
                  <a:pt x="913" y="567"/>
                  <a:pt x="915" y="568"/>
                </a:cubicBezTo>
                <a:cubicBezTo>
                  <a:pt x="917" y="569"/>
                  <a:pt x="919" y="570"/>
                  <a:pt x="921" y="569"/>
                </a:cubicBezTo>
                <a:cubicBezTo>
                  <a:pt x="924" y="567"/>
                  <a:pt x="925" y="564"/>
                  <a:pt x="925" y="561"/>
                </a:cubicBezTo>
                <a:cubicBezTo>
                  <a:pt x="926" y="556"/>
                  <a:pt x="924" y="552"/>
                  <a:pt x="921" y="548"/>
                </a:cubicBezTo>
                <a:cubicBezTo>
                  <a:pt x="918" y="544"/>
                  <a:pt x="915" y="540"/>
                  <a:pt x="912" y="537"/>
                </a:cubicBezTo>
                <a:cubicBezTo>
                  <a:pt x="909" y="534"/>
                  <a:pt x="907" y="532"/>
                  <a:pt x="905" y="529"/>
                </a:cubicBezTo>
                <a:cubicBezTo>
                  <a:pt x="903" y="526"/>
                  <a:pt x="893" y="508"/>
                  <a:pt x="900" y="505"/>
                </a:cubicBezTo>
                <a:cubicBezTo>
                  <a:pt x="902" y="505"/>
                  <a:pt x="904" y="506"/>
                  <a:pt x="905" y="507"/>
                </a:cubicBezTo>
                <a:cubicBezTo>
                  <a:pt x="907" y="508"/>
                  <a:pt x="908" y="510"/>
                  <a:pt x="909" y="511"/>
                </a:cubicBezTo>
                <a:cubicBezTo>
                  <a:pt x="912" y="514"/>
                  <a:pt x="916" y="516"/>
                  <a:pt x="920" y="516"/>
                </a:cubicBezTo>
                <a:cubicBezTo>
                  <a:pt x="921" y="516"/>
                  <a:pt x="923" y="516"/>
                  <a:pt x="923" y="515"/>
                </a:cubicBezTo>
                <a:cubicBezTo>
                  <a:pt x="925" y="514"/>
                  <a:pt x="925" y="512"/>
                  <a:pt x="925" y="510"/>
                </a:cubicBezTo>
                <a:cubicBezTo>
                  <a:pt x="925" y="505"/>
                  <a:pt x="922" y="500"/>
                  <a:pt x="919" y="495"/>
                </a:cubicBezTo>
                <a:cubicBezTo>
                  <a:pt x="915" y="490"/>
                  <a:pt x="913" y="485"/>
                  <a:pt x="910" y="480"/>
                </a:cubicBezTo>
                <a:cubicBezTo>
                  <a:pt x="906" y="474"/>
                  <a:pt x="902" y="469"/>
                  <a:pt x="901" y="462"/>
                </a:cubicBezTo>
                <a:cubicBezTo>
                  <a:pt x="908" y="456"/>
                  <a:pt x="914" y="476"/>
                  <a:pt x="922" y="473"/>
                </a:cubicBezTo>
                <a:cubicBezTo>
                  <a:pt x="928" y="471"/>
                  <a:pt x="926" y="462"/>
                  <a:pt x="922" y="457"/>
                </a:cubicBezTo>
                <a:cubicBezTo>
                  <a:pt x="914" y="445"/>
                  <a:pt x="909" y="432"/>
                  <a:pt x="906" y="418"/>
                </a:cubicBezTo>
                <a:cubicBezTo>
                  <a:pt x="904" y="411"/>
                  <a:pt x="903" y="404"/>
                  <a:pt x="902" y="397"/>
                </a:cubicBezTo>
                <a:cubicBezTo>
                  <a:pt x="902" y="394"/>
                  <a:pt x="902" y="379"/>
                  <a:pt x="895" y="383"/>
                </a:cubicBezTo>
                <a:cubicBezTo>
                  <a:pt x="893" y="384"/>
                  <a:pt x="893" y="387"/>
                  <a:pt x="892" y="389"/>
                </a:cubicBezTo>
                <a:cubicBezTo>
                  <a:pt x="890" y="401"/>
                  <a:pt x="887" y="412"/>
                  <a:pt x="884" y="424"/>
                </a:cubicBezTo>
                <a:cubicBezTo>
                  <a:pt x="882" y="433"/>
                  <a:pt x="880" y="446"/>
                  <a:pt x="875" y="454"/>
                </a:cubicBezTo>
                <a:cubicBezTo>
                  <a:pt x="871" y="458"/>
                  <a:pt x="867" y="461"/>
                  <a:pt x="868" y="467"/>
                </a:cubicBezTo>
                <a:cubicBezTo>
                  <a:pt x="868" y="468"/>
                  <a:pt x="868" y="468"/>
                  <a:pt x="868" y="469"/>
                </a:cubicBezTo>
                <a:cubicBezTo>
                  <a:pt x="868" y="469"/>
                  <a:pt x="869" y="470"/>
                  <a:pt x="870" y="470"/>
                </a:cubicBezTo>
                <a:cubicBezTo>
                  <a:pt x="877" y="472"/>
                  <a:pt x="881" y="467"/>
                  <a:pt x="886" y="463"/>
                </a:cubicBezTo>
                <a:cubicBezTo>
                  <a:pt x="886" y="462"/>
                  <a:pt x="887" y="461"/>
                  <a:pt x="888" y="461"/>
                </a:cubicBezTo>
                <a:cubicBezTo>
                  <a:pt x="888" y="461"/>
                  <a:pt x="889" y="461"/>
                  <a:pt x="890" y="461"/>
                </a:cubicBezTo>
                <a:cubicBezTo>
                  <a:pt x="892" y="463"/>
                  <a:pt x="890" y="468"/>
                  <a:pt x="890" y="469"/>
                </a:cubicBezTo>
                <a:cubicBezTo>
                  <a:pt x="889" y="475"/>
                  <a:pt x="886" y="481"/>
                  <a:pt x="883" y="486"/>
                </a:cubicBezTo>
                <a:cubicBezTo>
                  <a:pt x="877" y="494"/>
                  <a:pt x="869" y="500"/>
                  <a:pt x="865" y="509"/>
                </a:cubicBezTo>
                <a:cubicBezTo>
                  <a:pt x="864" y="510"/>
                  <a:pt x="863" y="512"/>
                  <a:pt x="863" y="514"/>
                </a:cubicBezTo>
                <a:cubicBezTo>
                  <a:pt x="863" y="518"/>
                  <a:pt x="867" y="520"/>
                  <a:pt x="871" y="521"/>
                </a:cubicBezTo>
                <a:cubicBezTo>
                  <a:pt x="875" y="521"/>
                  <a:pt x="878" y="517"/>
                  <a:pt x="880" y="513"/>
                </a:cubicBezTo>
                <a:cubicBezTo>
                  <a:pt x="881" y="511"/>
                  <a:pt x="882" y="508"/>
                  <a:pt x="884" y="506"/>
                </a:cubicBezTo>
                <a:cubicBezTo>
                  <a:pt x="885" y="506"/>
                  <a:pt x="886" y="506"/>
                  <a:pt x="886" y="506"/>
                </a:cubicBezTo>
                <a:cubicBezTo>
                  <a:pt x="887" y="507"/>
                  <a:pt x="887" y="507"/>
                  <a:pt x="887" y="507"/>
                </a:cubicBezTo>
                <a:cubicBezTo>
                  <a:pt x="887" y="513"/>
                  <a:pt x="886" y="519"/>
                  <a:pt x="884" y="524"/>
                </a:cubicBezTo>
                <a:cubicBezTo>
                  <a:pt x="881" y="529"/>
                  <a:pt x="877" y="532"/>
                  <a:pt x="873" y="537"/>
                </a:cubicBezTo>
                <a:cubicBezTo>
                  <a:pt x="871" y="539"/>
                  <a:pt x="868" y="541"/>
                  <a:pt x="867" y="544"/>
                </a:cubicBezTo>
                <a:cubicBezTo>
                  <a:pt x="866" y="546"/>
                  <a:pt x="865" y="548"/>
                  <a:pt x="865" y="550"/>
                </a:cubicBezTo>
                <a:cubicBezTo>
                  <a:pt x="865" y="552"/>
                  <a:pt x="867" y="555"/>
                  <a:pt x="869" y="555"/>
                </a:cubicBezTo>
                <a:cubicBezTo>
                  <a:pt x="872" y="557"/>
                  <a:pt x="875" y="555"/>
                  <a:pt x="877" y="553"/>
                </a:cubicBezTo>
                <a:cubicBezTo>
                  <a:pt x="879" y="552"/>
                  <a:pt x="885" y="542"/>
                  <a:pt x="887" y="546"/>
                </a:cubicBezTo>
                <a:cubicBezTo>
                  <a:pt x="888" y="547"/>
                  <a:pt x="886" y="552"/>
                  <a:pt x="886" y="554"/>
                </a:cubicBezTo>
                <a:cubicBezTo>
                  <a:pt x="885" y="559"/>
                  <a:pt x="883" y="564"/>
                  <a:pt x="881" y="569"/>
                </a:cubicBezTo>
                <a:cubicBezTo>
                  <a:pt x="812" y="537"/>
                  <a:pt x="812" y="537"/>
                  <a:pt x="812" y="537"/>
                </a:cubicBezTo>
                <a:cubicBezTo>
                  <a:pt x="812" y="537"/>
                  <a:pt x="812" y="537"/>
                  <a:pt x="812" y="537"/>
                </a:cubicBezTo>
                <a:cubicBezTo>
                  <a:pt x="812" y="531"/>
                  <a:pt x="809" y="526"/>
                  <a:pt x="806" y="522"/>
                </a:cubicBezTo>
                <a:cubicBezTo>
                  <a:pt x="802" y="517"/>
                  <a:pt x="800" y="511"/>
                  <a:pt x="797" y="506"/>
                </a:cubicBezTo>
                <a:cubicBezTo>
                  <a:pt x="793" y="500"/>
                  <a:pt x="789" y="495"/>
                  <a:pt x="788" y="488"/>
                </a:cubicBezTo>
                <a:cubicBezTo>
                  <a:pt x="794" y="482"/>
                  <a:pt x="801" y="502"/>
                  <a:pt x="809" y="499"/>
                </a:cubicBezTo>
                <a:cubicBezTo>
                  <a:pt x="815" y="497"/>
                  <a:pt x="812" y="488"/>
                  <a:pt x="809" y="483"/>
                </a:cubicBezTo>
                <a:cubicBezTo>
                  <a:pt x="801" y="471"/>
                  <a:pt x="796" y="458"/>
                  <a:pt x="792" y="444"/>
                </a:cubicBezTo>
                <a:cubicBezTo>
                  <a:pt x="791" y="437"/>
                  <a:pt x="790" y="430"/>
                  <a:pt x="789" y="423"/>
                </a:cubicBezTo>
                <a:cubicBezTo>
                  <a:pt x="788" y="420"/>
                  <a:pt x="789" y="405"/>
                  <a:pt x="782" y="409"/>
                </a:cubicBezTo>
                <a:cubicBezTo>
                  <a:pt x="780" y="410"/>
                  <a:pt x="780" y="413"/>
                  <a:pt x="779" y="415"/>
                </a:cubicBezTo>
                <a:cubicBezTo>
                  <a:pt x="776" y="427"/>
                  <a:pt x="774" y="439"/>
                  <a:pt x="771" y="450"/>
                </a:cubicBezTo>
                <a:cubicBezTo>
                  <a:pt x="769" y="460"/>
                  <a:pt x="767" y="472"/>
                  <a:pt x="761" y="480"/>
                </a:cubicBezTo>
                <a:cubicBezTo>
                  <a:pt x="758" y="484"/>
                  <a:pt x="754" y="488"/>
                  <a:pt x="755" y="493"/>
                </a:cubicBezTo>
                <a:cubicBezTo>
                  <a:pt x="755" y="494"/>
                  <a:pt x="755" y="494"/>
                  <a:pt x="755" y="495"/>
                </a:cubicBezTo>
                <a:cubicBezTo>
                  <a:pt x="755" y="495"/>
                  <a:pt x="756" y="496"/>
                  <a:pt x="757" y="496"/>
                </a:cubicBezTo>
                <a:cubicBezTo>
                  <a:pt x="764" y="498"/>
                  <a:pt x="768" y="493"/>
                  <a:pt x="773" y="489"/>
                </a:cubicBezTo>
                <a:cubicBezTo>
                  <a:pt x="773" y="488"/>
                  <a:pt x="774" y="488"/>
                  <a:pt x="775" y="487"/>
                </a:cubicBezTo>
                <a:cubicBezTo>
                  <a:pt x="775" y="487"/>
                  <a:pt x="776" y="487"/>
                  <a:pt x="777" y="487"/>
                </a:cubicBezTo>
                <a:cubicBezTo>
                  <a:pt x="779" y="489"/>
                  <a:pt x="777" y="494"/>
                  <a:pt x="777" y="495"/>
                </a:cubicBezTo>
                <a:cubicBezTo>
                  <a:pt x="776" y="501"/>
                  <a:pt x="773" y="507"/>
                  <a:pt x="770" y="512"/>
                </a:cubicBezTo>
                <a:cubicBezTo>
                  <a:pt x="769" y="513"/>
                  <a:pt x="768" y="514"/>
                  <a:pt x="767" y="516"/>
                </a:cubicBezTo>
                <a:cubicBezTo>
                  <a:pt x="733" y="500"/>
                  <a:pt x="733" y="500"/>
                  <a:pt x="733" y="500"/>
                </a:cubicBezTo>
                <a:cubicBezTo>
                  <a:pt x="731" y="498"/>
                  <a:pt x="729" y="496"/>
                  <a:pt x="727" y="494"/>
                </a:cubicBezTo>
                <a:cubicBezTo>
                  <a:pt x="725" y="491"/>
                  <a:pt x="722" y="489"/>
                  <a:pt x="720" y="486"/>
                </a:cubicBezTo>
                <a:cubicBezTo>
                  <a:pt x="718" y="483"/>
                  <a:pt x="708" y="465"/>
                  <a:pt x="715" y="462"/>
                </a:cubicBezTo>
                <a:cubicBezTo>
                  <a:pt x="717" y="462"/>
                  <a:pt x="719" y="463"/>
                  <a:pt x="720" y="464"/>
                </a:cubicBezTo>
                <a:cubicBezTo>
                  <a:pt x="722" y="465"/>
                  <a:pt x="723" y="467"/>
                  <a:pt x="724" y="468"/>
                </a:cubicBezTo>
                <a:cubicBezTo>
                  <a:pt x="727" y="471"/>
                  <a:pt x="731" y="473"/>
                  <a:pt x="736" y="473"/>
                </a:cubicBezTo>
                <a:cubicBezTo>
                  <a:pt x="737" y="473"/>
                  <a:pt x="738" y="473"/>
                  <a:pt x="739" y="472"/>
                </a:cubicBezTo>
                <a:cubicBezTo>
                  <a:pt x="740" y="471"/>
                  <a:pt x="741" y="469"/>
                  <a:pt x="741" y="467"/>
                </a:cubicBezTo>
                <a:cubicBezTo>
                  <a:pt x="741" y="462"/>
                  <a:pt x="737" y="457"/>
                  <a:pt x="734" y="452"/>
                </a:cubicBezTo>
                <a:cubicBezTo>
                  <a:pt x="730" y="447"/>
                  <a:pt x="728" y="442"/>
                  <a:pt x="725" y="437"/>
                </a:cubicBezTo>
                <a:cubicBezTo>
                  <a:pt x="721" y="431"/>
                  <a:pt x="717" y="426"/>
                  <a:pt x="716" y="419"/>
                </a:cubicBezTo>
                <a:cubicBezTo>
                  <a:pt x="723" y="413"/>
                  <a:pt x="729" y="433"/>
                  <a:pt x="738" y="430"/>
                </a:cubicBezTo>
                <a:cubicBezTo>
                  <a:pt x="744" y="428"/>
                  <a:pt x="741" y="419"/>
                  <a:pt x="737" y="414"/>
                </a:cubicBezTo>
                <a:cubicBezTo>
                  <a:pt x="729" y="402"/>
                  <a:pt x="724" y="389"/>
                  <a:pt x="721" y="375"/>
                </a:cubicBezTo>
                <a:cubicBezTo>
                  <a:pt x="719" y="368"/>
                  <a:pt x="718" y="361"/>
                  <a:pt x="717" y="354"/>
                </a:cubicBezTo>
                <a:cubicBezTo>
                  <a:pt x="717" y="351"/>
                  <a:pt x="717" y="335"/>
                  <a:pt x="711" y="340"/>
                </a:cubicBezTo>
                <a:cubicBezTo>
                  <a:pt x="709" y="341"/>
                  <a:pt x="708" y="343"/>
                  <a:pt x="707" y="346"/>
                </a:cubicBezTo>
                <a:cubicBezTo>
                  <a:pt x="705" y="357"/>
                  <a:pt x="702" y="369"/>
                  <a:pt x="699" y="381"/>
                </a:cubicBezTo>
                <a:cubicBezTo>
                  <a:pt x="697" y="390"/>
                  <a:pt x="696" y="403"/>
                  <a:pt x="690" y="411"/>
                </a:cubicBezTo>
                <a:cubicBezTo>
                  <a:pt x="686" y="415"/>
                  <a:pt x="682" y="418"/>
                  <a:pt x="683" y="424"/>
                </a:cubicBezTo>
                <a:cubicBezTo>
                  <a:pt x="683" y="425"/>
                  <a:pt x="683" y="425"/>
                  <a:pt x="683" y="426"/>
                </a:cubicBezTo>
                <a:cubicBezTo>
                  <a:pt x="683" y="426"/>
                  <a:pt x="684" y="427"/>
                  <a:pt x="685" y="427"/>
                </a:cubicBezTo>
                <a:cubicBezTo>
                  <a:pt x="692" y="429"/>
                  <a:pt x="697" y="424"/>
                  <a:pt x="701" y="420"/>
                </a:cubicBezTo>
                <a:cubicBezTo>
                  <a:pt x="702" y="419"/>
                  <a:pt x="702" y="418"/>
                  <a:pt x="703" y="418"/>
                </a:cubicBezTo>
                <a:cubicBezTo>
                  <a:pt x="704" y="418"/>
                  <a:pt x="705" y="418"/>
                  <a:pt x="705" y="418"/>
                </a:cubicBezTo>
                <a:cubicBezTo>
                  <a:pt x="707" y="420"/>
                  <a:pt x="705" y="424"/>
                  <a:pt x="705" y="426"/>
                </a:cubicBezTo>
                <a:cubicBezTo>
                  <a:pt x="704" y="432"/>
                  <a:pt x="701" y="438"/>
                  <a:pt x="698" y="443"/>
                </a:cubicBezTo>
                <a:cubicBezTo>
                  <a:pt x="692" y="450"/>
                  <a:pt x="685" y="457"/>
                  <a:pt x="680" y="466"/>
                </a:cubicBezTo>
                <a:cubicBezTo>
                  <a:pt x="679" y="467"/>
                  <a:pt x="678" y="469"/>
                  <a:pt x="678" y="471"/>
                </a:cubicBezTo>
                <a:cubicBezTo>
                  <a:pt x="679" y="475"/>
                  <a:pt x="682" y="477"/>
                  <a:pt x="686" y="477"/>
                </a:cubicBezTo>
                <a:cubicBezTo>
                  <a:pt x="691" y="478"/>
                  <a:pt x="693" y="474"/>
                  <a:pt x="695" y="470"/>
                </a:cubicBezTo>
                <a:cubicBezTo>
                  <a:pt x="696" y="467"/>
                  <a:pt x="697" y="465"/>
                  <a:pt x="700" y="463"/>
                </a:cubicBezTo>
                <a:cubicBezTo>
                  <a:pt x="700" y="463"/>
                  <a:pt x="701" y="463"/>
                  <a:pt x="702" y="463"/>
                </a:cubicBezTo>
                <a:cubicBezTo>
                  <a:pt x="702" y="464"/>
                  <a:pt x="702" y="464"/>
                  <a:pt x="702" y="464"/>
                </a:cubicBezTo>
                <a:cubicBezTo>
                  <a:pt x="702" y="470"/>
                  <a:pt x="701" y="475"/>
                  <a:pt x="699" y="481"/>
                </a:cubicBezTo>
                <a:cubicBezTo>
                  <a:pt x="698" y="482"/>
                  <a:pt x="698" y="483"/>
                  <a:pt x="697" y="483"/>
                </a:cubicBezTo>
                <a:cubicBezTo>
                  <a:pt x="650" y="462"/>
                  <a:pt x="650" y="462"/>
                  <a:pt x="650" y="462"/>
                </a:cubicBezTo>
                <a:cubicBezTo>
                  <a:pt x="649" y="454"/>
                  <a:pt x="645" y="447"/>
                  <a:pt x="641" y="442"/>
                </a:cubicBezTo>
                <a:cubicBezTo>
                  <a:pt x="634" y="433"/>
                  <a:pt x="625" y="424"/>
                  <a:pt x="627" y="413"/>
                </a:cubicBezTo>
                <a:cubicBezTo>
                  <a:pt x="634" y="414"/>
                  <a:pt x="636" y="426"/>
                  <a:pt x="644" y="426"/>
                </a:cubicBezTo>
                <a:cubicBezTo>
                  <a:pt x="649" y="426"/>
                  <a:pt x="651" y="419"/>
                  <a:pt x="650" y="413"/>
                </a:cubicBezTo>
                <a:cubicBezTo>
                  <a:pt x="648" y="402"/>
                  <a:pt x="638" y="394"/>
                  <a:pt x="631" y="385"/>
                </a:cubicBezTo>
                <a:cubicBezTo>
                  <a:pt x="628" y="381"/>
                  <a:pt x="625" y="376"/>
                  <a:pt x="623" y="371"/>
                </a:cubicBezTo>
                <a:cubicBezTo>
                  <a:pt x="623" y="369"/>
                  <a:pt x="621" y="365"/>
                  <a:pt x="622" y="363"/>
                </a:cubicBezTo>
                <a:cubicBezTo>
                  <a:pt x="624" y="361"/>
                  <a:pt x="627" y="364"/>
                  <a:pt x="628" y="366"/>
                </a:cubicBezTo>
                <a:cubicBezTo>
                  <a:pt x="629" y="368"/>
                  <a:pt x="631" y="371"/>
                  <a:pt x="633" y="373"/>
                </a:cubicBezTo>
                <a:cubicBezTo>
                  <a:pt x="634" y="375"/>
                  <a:pt x="636" y="377"/>
                  <a:pt x="637" y="378"/>
                </a:cubicBezTo>
                <a:cubicBezTo>
                  <a:pt x="639" y="379"/>
                  <a:pt x="642" y="380"/>
                  <a:pt x="644" y="379"/>
                </a:cubicBezTo>
                <a:cubicBezTo>
                  <a:pt x="647" y="378"/>
                  <a:pt x="648" y="375"/>
                  <a:pt x="648" y="372"/>
                </a:cubicBezTo>
                <a:cubicBezTo>
                  <a:pt x="648" y="367"/>
                  <a:pt x="647" y="362"/>
                  <a:pt x="644" y="358"/>
                </a:cubicBezTo>
                <a:cubicBezTo>
                  <a:pt x="641" y="354"/>
                  <a:pt x="638" y="351"/>
                  <a:pt x="635" y="347"/>
                </a:cubicBezTo>
                <a:cubicBezTo>
                  <a:pt x="632" y="345"/>
                  <a:pt x="630" y="342"/>
                  <a:pt x="628" y="339"/>
                </a:cubicBezTo>
                <a:cubicBezTo>
                  <a:pt x="625" y="336"/>
                  <a:pt x="616" y="318"/>
                  <a:pt x="623" y="316"/>
                </a:cubicBezTo>
                <a:cubicBezTo>
                  <a:pt x="625" y="315"/>
                  <a:pt x="627" y="316"/>
                  <a:pt x="628" y="317"/>
                </a:cubicBezTo>
                <a:cubicBezTo>
                  <a:pt x="629" y="319"/>
                  <a:pt x="630" y="320"/>
                  <a:pt x="632" y="322"/>
                </a:cubicBezTo>
                <a:cubicBezTo>
                  <a:pt x="634" y="325"/>
                  <a:pt x="639" y="327"/>
                  <a:pt x="643" y="327"/>
                </a:cubicBezTo>
                <a:cubicBezTo>
                  <a:pt x="644" y="326"/>
                  <a:pt x="645" y="326"/>
                  <a:pt x="646" y="326"/>
                </a:cubicBezTo>
                <a:cubicBezTo>
                  <a:pt x="648" y="325"/>
                  <a:pt x="648" y="323"/>
                  <a:pt x="648" y="321"/>
                </a:cubicBezTo>
                <a:cubicBezTo>
                  <a:pt x="648" y="315"/>
                  <a:pt x="645" y="310"/>
                  <a:pt x="642" y="306"/>
                </a:cubicBezTo>
                <a:cubicBezTo>
                  <a:pt x="638" y="301"/>
                  <a:pt x="636" y="296"/>
                  <a:pt x="632" y="291"/>
                </a:cubicBezTo>
                <a:cubicBezTo>
                  <a:pt x="629" y="285"/>
                  <a:pt x="625" y="280"/>
                  <a:pt x="624" y="273"/>
                </a:cubicBezTo>
                <a:cubicBezTo>
                  <a:pt x="630" y="266"/>
                  <a:pt x="637" y="286"/>
                  <a:pt x="645" y="284"/>
                </a:cubicBezTo>
                <a:cubicBezTo>
                  <a:pt x="651" y="282"/>
                  <a:pt x="648" y="273"/>
                  <a:pt x="645" y="268"/>
                </a:cubicBezTo>
                <a:cubicBezTo>
                  <a:pt x="637" y="256"/>
                  <a:pt x="631" y="242"/>
                  <a:pt x="628" y="228"/>
                </a:cubicBezTo>
                <a:cubicBezTo>
                  <a:pt x="627" y="221"/>
                  <a:pt x="626" y="214"/>
                  <a:pt x="625" y="207"/>
                </a:cubicBezTo>
                <a:cubicBezTo>
                  <a:pt x="624" y="204"/>
                  <a:pt x="625" y="189"/>
                  <a:pt x="618" y="193"/>
                </a:cubicBezTo>
                <a:cubicBezTo>
                  <a:pt x="616" y="195"/>
                  <a:pt x="616" y="197"/>
                  <a:pt x="615" y="199"/>
                </a:cubicBezTo>
                <a:cubicBezTo>
                  <a:pt x="612" y="211"/>
                  <a:pt x="610" y="223"/>
                  <a:pt x="607" y="235"/>
                </a:cubicBezTo>
                <a:cubicBezTo>
                  <a:pt x="604" y="244"/>
                  <a:pt x="603" y="257"/>
                  <a:pt x="597" y="264"/>
                </a:cubicBezTo>
                <a:cubicBezTo>
                  <a:pt x="594" y="269"/>
                  <a:pt x="590" y="272"/>
                  <a:pt x="590" y="278"/>
                </a:cubicBezTo>
                <a:cubicBezTo>
                  <a:pt x="590" y="278"/>
                  <a:pt x="590" y="279"/>
                  <a:pt x="591" y="279"/>
                </a:cubicBezTo>
                <a:cubicBezTo>
                  <a:pt x="591" y="280"/>
                  <a:pt x="592" y="280"/>
                  <a:pt x="592" y="280"/>
                </a:cubicBezTo>
                <a:cubicBezTo>
                  <a:pt x="599" y="283"/>
                  <a:pt x="604" y="278"/>
                  <a:pt x="609" y="273"/>
                </a:cubicBezTo>
                <a:cubicBezTo>
                  <a:pt x="609" y="273"/>
                  <a:pt x="610" y="272"/>
                  <a:pt x="610" y="272"/>
                </a:cubicBezTo>
                <a:cubicBezTo>
                  <a:pt x="611" y="271"/>
                  <a:pt x="612" y="271"/>
                  <a:pt x="613" y="272"/>
                </a:cubicBezTo>
                <a:cubicBezTo>
                  <a:pt x="614" y="273"/>
                  <a:pt x="613" y="278"/>
                  <a:pt x="613" y="280"/>
                </a:cubicBezTo>
                <a:cubicBezTo>
                  <a:pt x="612" y="286"/>
                  <a:pt x="609" y="291"/>
                  <a:pt x="605" y="296"/>
                </a:cubicBezTo>
                <a:cubicBezTo>
                  <a:pt x="600" y="304"/>
                  <a:pt x="592" y="311"/>
                  <a:pt x="588" y="319"/>
                </a:cubicBezTo>
                <a:cubicBezTo>
                  <a:pt x="587" y="321"/>
                  <a:pt x="586" y="323"/>
                  <a:pt x="586" y="325"/>
                </a:cubicBezTo>
                <a:cubicBezTo>
                  <a:pt x="586" y="329"/>
                  <a:pt x="590" y="331"/>
                  <a:pt x="594" y="331"/>
                </a:cubicBezTo>
                <a:cubicBezTo>
                  <a:pt x="598" y="331"/>
                  <a:pt x="601" y="328"/>
                  <a:pt x="603" y="324"/>
                </a:cubicBezTo>
                <a:cubicBezTo>
                  <a:pt x="604" y="321"/>
                  <a:pt x="605" y="318"/>
                  <a:pt x="607" y="317"/>
                </a:cubicBezTo>
                <a:cubicBezTo>
                  <a:pt x="608" y="316"/>
                  <a:pt x="609" y="316"/>
                  <a:pt x="609" y="317"/>
                </a:cubicBezTo>
                <a:cubicBezTo>
                  <a:pt x="609" y="317"/>
                  <a:pt x="609" y="317"/>
                  <a:pt x="609" y="318"/>
                </a:cubicBezTo>
                <a:cubicBezTo>
                  <a:pt x="610" y="324"/>
                  <a:pt x="609" y="329"/>
                  <a:pt x="606" y="334"/>
                </a:cubicBezTo>
                <a:cubicBezTo>
                  <a:pt x="604" y="340"/>
                  <a:pt x="600" y="343"/>
                  <a:pt x="596" y="347"/>
                </a:cubicBezTo>
                <a:cubicBezTo>
                  <a:pt x="593" y="349"/>
                  <a:pt x="591" y="351"/>
                  <a:pt x="590" y="354"/>
                </a:cubicBezTo>
                <a:cubicBezTo>
                  <a:pt x="588" y="356"/>
                  <a:pt x="588" y="358"/>
                  <a:pt x="588" y="361"/>
                </a:cubicBezTo>
                <a:cubicBezTo>
                  <a:pt x="588" y="363"/>
                  <a:pt x="590" y="365"/>
                  <a:pt x="592" y="366"/>
                </a:cubicBezTo>
                <a:cubicBezTo>
                  <a:pt x="595" y="367"/>
                  <a:pt x="598" y="366"/>
                  <a:pt x="600" y="363"/>
                </a:cubicBezTo>
                <a:cubicBezTo>
                  <a:pt x="601" y="362"/>
                  <a:pt x="608" y="352"/>
                  <a:pt x="610" y="356"/>
                </a:cubicBezTo>
                <a:cubicBezTo>
                  <a:pt x="611" y="358"/>
                  <a:pt x="609" y="363"/>
                  <a:pt x="609" y="365"/>
                </a:cubicBezTo>
                <a:cubicBezTo>
                  <a:pt x="607" y="370"/>
                  <a:pt x="606" y="375"/>
                  <a:pt x="604" y="380"/>
                </a:cubicBezTo>
                <a:cubicBezTo>
                  <a:pt x="600" y="390"/>
                  <a:pt x="593" y="400"/>
                  <a:pt x="586" y="408"/>
                </a:cubicBezTo>
                <a:cubicBezTo>
                  <a:pt x="582" y="411"/>
                  <a:pt x="578" y="415"/>
                  <a:pt x="579" y="420"/>
                </a:cubicBezTo>
                <a:cubicBezTo>
                  <a:pt x="579" y="426"/>
                  <a:pt x="587" y="429"/>
                  <a:pt x="592" y="427"/>
                </a:cubicBezTo>
                <a:cubicBezTo>
                  <a:pt x="600" y="425"/>
                  <a:pt x="600" y="417"/>
                  <a:pt x="605" y="413"/>
                </a:cubicBezTo>
                <a:cubicBezTo>
                  <a:pt x="606" y="413"/>
                  <a:pt x="606" y="413"/>
                  <a:pt x="606" y="413"/>
                </a:cubicBezTo>
                <a:cubicBezTo>
                  <a:pt x="608" y="413"/>
                  <a:pt x="608" y="415"/>
                  <a:pt x="608" y="416"/>
                </a:cubicBezTo>
                <a:cubicBezTo>
                  <a:pt x="606" y="424"/>
                  <a:pt x="604" y="431"/>
                  <a:pt x="600" y="438"/>
                </a:cubicBezTo>
                <a:cubicBezTo>
                  <a:pt x="549" y="415"/>
                  <a:pt x="549" y="415"/>
                  <a:pt x="549" y="415"/>
                </a:cubicBezTo>
                <a:cubicBezTo>
                  <a:pt x="547" y="412"/>
                  <a:pt x="544" y="410"/>
                  <a:pt x="542" y="408"/>
                </a:cubicBezTo>
                <a:cubicBezTo>
                  <a:pt x="540" y="405"/>
                  <a:pt x="538" y="402"/>
                  <a:pt x="535" y="400"/>
                </a:cubicBezTo>
                <a:cubicBezTo>
                  <a:pt x="533" y="397"/>
                  <a:pt x="523" y="379"/>
                  <a:pt x="531" y="376"/>
                </a:cubicBezTo>
                <a:cubicBezTo>
                  <a:pt x="532" y="375"/>
                  <a:pt x="534" y="376"/>
                  <a:pt x="536" y="378"/>
                </a:cubicBezTo>
                <a:cubicBezTo>
                  <a:pt x="537" y="379"/>
                  <a:pt x="538" y="380"/>
                  <a:pt x="539" y="382"/>
                </a:cubicBezTo>
                <a:cubicBezTo>
                  <a:pt x="542" y="385"/>
                  <a:pt x="546" y="387"/>
                  <a:pt x="551" y="387"/>
                </a:cubicBezTo>
                <a:cubicBezTo>
                  <a:pt x="552" y="387"/>
                  <a:pt x="553" y="386"/>
                  <a:pt x="554" y="386"/>
                </a:cubicBezTo>
                <a:cubicBezTo>
                  <a:pt x="555" y="385"/>
                  <a:pt x="556" y="383"/>
                  <a:pt x="556" y="381"/>
                </a:cubicBezTo>
                <a:cubicBezTo>
                  <a:pt x="556" y="376"/>
                  <a:pt x="553" y="370"/>
                  <a:pt x="549" y="366"/>
                </a:cubicBezTo>
                <a:cubicBezTo>
                  <a:pt x="546" y="361"/>
                  <a:pt x="543" y="356"/>
                  <a:pt x="540" y="351"/>
                </a:cubicBezTo>
                <a:cubicBezTo>
                  <a:pt x="536" y="345"/>
                  <a:pt x="532" y="340"/>
                  <a:pt x="532" y="333"/>
                </a:cubicBezTo>
                <a:cubicBezTo>
                  <a:pt x="538" y="327"/>
                  <a:pt x="544" y="346"/>
                  <a:pt x="553" y="344"/>
                </a:cubicBezTo>
                <a:cubicBezTo>
                  <a:pt x="559" y="342"/>
                  <a:pt x="556" y="333"/>
                  <a:pt x="552" y="328"/>
                </a:cubicBezTo>
                <a:cubicBezTo>
                  <a:pt x="544" y="316"/>
                  <a:pt x="539" y="302"/>
                  <a:pt x="536" y="288"/>
                </a:cubicBezTo>
                <a:cubicBezTo>
                  <a:pt x="534" y="281"/>
                  <a:pt x="533" y="274"/>
                  <a:pt x="532" y="267"/>
                </a:cubicBezTo>
                <a:cubicBezTo>
                  <a:pt x="532" y="264"/>
                  <a:pt x="532" y="249"/>
                  <a:pt x="526" y="254"/>
                </a:cubicBezTo>
                <a:cubicBezTo>
                  <a:pt x="524" y="255"/>
                  <a:pt x="523" y="257"/>
                  <a:pt x="523" y="259"/>
                </a:cubicBezTo>
                <a:cubicBezTo>
                  <a:pt x="520" y="271"/>
                  <a:pt x="517" y="283"/>
                  <a:pt x="514" y="295"/>
                </a:cubicBezTo>
                <a:cubicBezTo>
                  <a:pt x="512" y="304"/>
                  <a:pt x="511" y="317"/>
                  <a:pt x="505" y="325"/>
                </a:cubicBezTo>
                <a:cubicBezTo>
                  <a:pt x="502" y="329"/>
                  <a:pt x="498" y="332"/>
                  <a:pt x="498" y="338"/>
                </a:cubicBezTo>
                <a:cubicBezTo>
                  <a:pt x="498" y="338"/>
                  <a:pt x="498" y="339"/>
                  <a:pt x="498" y="339"/>
                </a:cubicBezTo>
                <a:cubicBezTo>
                  <a:pt x="499" y="340"/>
                  <a:pt x="499" y="340"/>
                  <a:pt x="500" y="341"/>
                </a:cubicBezTo>
                <a:cubicBezTo>
                  <a:pt x="507" y="343"/>
                  <a:pt x="512" y="338"/>
                  <a:pt x="516" y="333"/>
                </a:cubicBezTo>
                <a:cubicBezTo>
                  <a:pt x="517" y="333"/>
                  <a:pt x="517" y="332"/>
                  <a:pt x="518" y="332"/>
                </a:cubicBezTo>
                <a:cubicBezTo>
                  <a:pt x="519" y="331"/>
                  <a:pt x="520" y="331"/>
                  <a:pt x="520" y="332"/>
                </a:cubicBezTo>
                <a:cubicBezTo>
                  <a:pt x="522" y="334"/>
                  <a:pt x="521" y="338"/>
                  <a:pt x="520" y="340"/>
                </a:cubicBezTo>
                <a:cubicBezTo>
                  <a:pt x="519" y="346"/>
                  <a:pt x="517" y="352"/>
                  <a:pt x="513" y="356"/>
                </a:cubicBezTo>
                <a:cubicBezTo>
                  <a:pt x="507" y="364"/>
                  <a:pt x="500" y="371"/>
                  <a:pt x="495" y="379"/>
                </a:cubicBezTo>
                <a:cubicBezTo>
                  <a:pt x="494" y="381"/>
                  <a:pt x="493" y="383"/>
                  <a:pt x="494" y="385"/>
                </a:cubicBezTo>
                <a:cubicBezTo>
                  <a:pt x="494" y="389"/>
                  <a:pt x="498" y="391"/>
                  <a:pt x="501" y="391"/>
                </a:cubicBezTo>
                <a:cubicBezTo>
                  <a:pt x="506" y="391"/>
                  <a:pt x="509" y="388"/>
                  <a:pt x="510" y="384"/>
                </a:cubicBezTo>
                <a:cubicBezTo>
                  <a:pt x="511" y="381"/>
                  <a:pt x="512" y="378"/>
                  <a:pt x="515" y="377"/>
                </a:cubicBezTo>
                <a:cubicBezTo>
                  <a:pt x="516" y="377"/>
                  <a:pt x="516" y="376"/>
                  <a:pt x="517" y="377"/>
                </a:cubicBezTo>
                <a:cubicBezTo>
                  <a:pt x="517" y="377"/>
                  <a:pt x="517" y="378"/>
                  <a:pt x="517" y="378"/>
                </a:cubicBezTo>
                <a:cubicBezTo>
                  <a:pt x="517" y="384"/>
                  <a:pt x="516" y="389"/>
                  <a:pt x="514" y="394"/>
                </a:cubicBezTo>
                <a:cubicBezTo>
                  <a:pt x="513" y="396"/>
                  <a:pt x="513" y="397"/>
                  <a:pt x="512" y="398"/>
                </a:cubicBezTo>
                <a:cubicBezTo>
                  <a:pt x="454" y="371"/>
                  <a:pt x="454" y="371"/>
                  <a:pt x="454" y="371"/>
                </a:cubicBezTo>
                <a:cubicBezTo>
                  <a:pt x="451" y="368"/>
                  <a:pt x="449" y="365"/>
                  <a:pt x="446" y="362"/>
                </a:cubicBezTo>
                <a:cubicBezTo>
                  <a:pt x="443" y="358"/>
                  <a:pt x="440" y="354"/>
                  <a:pt x="439" y="348"/>
                </a:cubicBezTo>
                <a:cubicBezTo>
                  <a:pt x="438" y="347"/>
                  <a:pt x="437" y="342"/>
                  <a:pt x="437" y="341"/>
                </a:cubicBezTo>
                <a:cubicBezTo>
                  <a:pt x="439" y="338"/>
                  <a:pt x="442" y="342"/>
                  <a:pt x="443" y="343"/>
                </a:cubicBezTo>
                <a:cubicBezTo>
                  <a:pt x="444" y="346"/>
                  <a:pt x="446" y="348"/>
                  <a:pt x="448" y="351"/>
                </a:cubicBezTo>
                <a:cubicBezTo>
                  <a:pt x="449" y="353"/>
                  <a:pt x="451" y="354"/>
                  <a:pt x="453" y="356"/>
                </a:cubicBezTo>
                <a:cubicBezTo>
                  <a:pt x="455" y="357"/>
                  <a:pt x="457" y="357"/>
                  <a:pt x="459" y="356"/>
                </a:cubicBezTo>
                <a:cubicBezTo>
                  <a:pt x="462" y="355"/>
                  <a:pt x="463" y="352"/>
                  <a:pt x="463" y="349"/>
                </a:cubicBezTo>
                <a:cubicBezTo>
                  <a:pt x="464" y="344"/>
                  <a:pt x="462" y="340"/>
                  <a:pt x="459" y="336"/>
                </a:cubicBezTo>
                <a:cubicBezTo>
                  <a:pt x="456" y="332"/>
                  <a:pt x="453" y="328"/>
                  <a:pt x="450" y="325"/>
                </a:cubicBezTo>
                <a:cubicBezTo>
                  <a:pt x="447" y="322"/>
                  <a:pt x="445" y="320"/>
                  <a:pt x="443" y="317"/>
                </a:cubicBezTo>
                <a:cubicBezTo>
                  <a:pt x="441" y="314"/>
                  <a:pt x="431" y="296"/>
                  <a:pt x="438" y="293"/>
                </a:cubicBezTo>
                <a:cubicBezTo>
                  <a:pt x="440" y="293"/>
                  <a:pt x="442" y="294"/>
                  <a:pt x="443" y="295"/>
                </a:cubicBezTo>
                <a:cubicBezTo>
                  <a:pt x="445" y="296"/>
                  <a:pt x="446" y="298"/>
                  <a:pt x="447" y="299"/>
                </a:cubicBezTo>
                <a:cubicBezTo>
                  <a:pt x="450" y="302"/>
                  <a:pt x="454" y="304"/>
                  <a:pt x="458" y="304"/>
                </a:cubicBezTo>
                <a:cubicBezTo>
                  <a:pt x="459" y="304"/>
                  <a:pt x="461" y="304"/>
                  <a:pt x="461" y="303"/>
                </a:cubicBezTo>
                <a:cubicBezTo>
                  <a:pt x="463" y="302"/>
                  <a:pt x="463" y="300"/>
                  <a:pt x="463" y="298"/>
                </a:cubicBezTo>
                <a:cubicBezTo>
                  <a:pt x="463" y="293"/>
                  <a:pt x="460" y="288"/>
                  <a:pt x="457" y="283"/>
                </a:cubicBezTo>
                <a:cubicBezTo>
                  <a:pt x="453" y="278"/>
                  <a:pt x="451" y="273"/>
                  <a:pt x="448" y="268"/>
                </a:cubicBezTo>
                <a:cubicBezTo>
                  <a:pt x="444" y="262"/>
                  <a:pt x="440" y="257"/>
                  <a:pt x="439" y="250"/>
                </a:cubicBezTo>
                <a:cubicBezTo>
                  <a:pt x="446" y="244"/>
                  <a:pt x="452" y="264"/>
                  <a:pt x="460" y="261"/>
                </a:cubicBezTo>
                <a:cubicBezTo>
                  <a:pt x="466" y="259"/>
                  <a:pt x="464" y="250"/>
                  <a:pt x="460" y="245"/>
                </a:cubicBezTo>
                <a:cubicBezTo>
                  <a:pt x="452" y="233"/>
                  <a:pt x="447" y="220"/>
                  <a:pt x="443" y="206"/>
                </a:cubicBezTo>
                <a:cubicBezTo>
                  <a:pt x="442" y="199"/>
                  <a:pt x="441" y="192"/>
                  <a:pt x="440" y="185"/>
                </a:cubicBezTo>
                <a:cubicBezTo>
                  <a:pt x="440" y="182"/>
                  <a:pt x="440" y="167"/>
                  <a:pt x="433" y="171"/>
                </a:cubicBezTo>
                <a:cubicBezTo>
                  <a:pt x="431" y="172"/>
                  <a:pt x="431" y="174"/>
                  <a:pt x="430" y="177"/>
                </a:cubicBezTo>
                <a:cubicBezTo>
                  <a:pt x="428" y="189"/>
                  <a:pt x="425" y="200"/>
                  <a:pt x="422" y="212"/>
                </a:cubicBezTo>
                <a:cubicBezTo>
                  <a:pt x="420" y="221"/>
                  <a:pt x="418" y="234"/>
                  <a:pt x="412" y="242"/>
                </a:cubicBezTo>
                <a:cubicBezTo>
                  <a:pt x="409" y="246"/>
                  <a:pt x="405" y="249"/>
                  <a:pt x="406" y="255"/>
                </a:cubicBezTo>
                <a:cubicBezTo>
                  <a:pt x="406" y="256"/>
                  <a:pt x="406" y="256"/>
                  <a:pt x="406" y="257"/>
                </a:cubicBezTo>
                <a:cubicBezTo>
                  <a:pt x="406" y="257"/>
                  <a:pt x="407" y="258"/>
                  <a:pt x="408" y="258"/>
                </a:cubicBezTo>
                <a:cubicBezTo>
                  <a:pt x="415" y="260"/>
                  <a:pt x="419" y="255"/>
                  <a:pt x="424" y="251"/>
                </a:cubicBezTo>
                <a:cubicBezTo>
                  <a:pt x="424" y="250"/>
                  <a:pt x="425" y="249"/>
                  <a:pt x="426" y="249"/>
                </a:cubicBezTo>
                <a:cubicBezTo>
                  <a:pt x="426" y="249"/>
                  <a:pt x="427" y="249"/>
                  <a:pt x="428" y="249"/>
                </a:cubicBezTo>
                <a:cubicBezTo>
                  <a:pt x="430" y="251"/>
                  <a:pt x="428" y="255"/>
                  <a:pt x="428" y="257"/>
                </a:cubicBezTo>
                <a:cubicBezTo>
                  <a:pt x="427" y="263"/>
                  <a:pt x="424" y="269"/>
                  <a:pt x="421" y="274"/>
                </a:cubicBezTo>
                <a:cubicBezTo>
                  <a:pt x="415" y="281"/>
                  <a:pt x="407" y="288"/>
                  <a:pt x="403" y="297"/>
                </a:cubicBezTo>
                <a:cubicBezTo>
                  <a:pt x="402" y="298"/>
                  <a:pt x="401" y="300"/>
                  <a:pt x="401" y="302"/>
                </a:cubicBezTo>
                <a:cubicBezTo>
                  <a:pt x="401" y="306"/>
                  <a:pt x="405" y="308"/>
                  <a:pt x="409" y="308"/>
                </a:cubicBezTo>
                <a:cubicBezTo>
                  <a:pt x="413" y="309"/>
                  <a:pt x="416" y="305"/>
                  <a:pt x="418" y="301"/>
                </a:cubicBezTo>
                <a:cubicBezTo>
                  <a:pt x="419" y="298"/>
                  <a:pt x="420" y="296"/>
                  <a:pt x="422" y="294"/>
                </a:cubicBezTo>
                <a:cubicBezTo>
                  <a:pt x="423" y="294"/>
                  <a:pt x="424" y="294"/>
                  <a:pt x="424" y="294"/>
                </a:cubicBezTo>
                <a:cubicBezTo>
                  <a:pt x="425" y="295"/>
                  <a:pt x="425" y="295"/>
                  <a:pt x="425" y="295"/>
                </a:cubicBezTo>
                <a:cubicBezTo>
                  <a:pt x="425" y="301"/>
                  <a:pt x="424" y="307"/>
                  <a:pt x="421" y="312"/>
                </a:cubicBezTo>
                <a:cubicBezTo>
                  <a:pt x="419" y="317"/>
                  <a:pt x="415" y="320"/>
                  <a:pt x="411" y="324"/>
                </a:cubicBezTo>
                <a:cubicBezTo>
                  <a:pt x="409" y="327"/>
                  <a:pt x="406" y="329"/>
                  <a:pt x="405" y="332"/>
                </a:cubicBezTo>
                <a:cubicBezTo>
                  <a:pt x="404" y="334"/>
                  <a:pt x="403" y="336"/>
                  <a:pt x="403" y="338"/>
                </a:cubicBezTo>
                <a:cubicBezTo>
                  <a:pt x="403" y="340"/>
                  <a:pt x="405" y="343"/>
                  <a:pt x="407" y="343"/>
                </a:cubicBezTo>
                <a:cubicBezTo>
                  <a:pt x="410" y="345"/>
                  <a:pt x="413" y="343"/>
                  <a:pt x="415" y="341"/>
                </a:cubicBezTo>
                <a:cubicBezTo>
                  <a:pt x="416" y="340"/>
                  <a:pt x="423" y="330"/>
                  <a:pt x="425" y="334"/>
                </a:cubicBezTo>
                <a:cubicBezTo>
                  <a:pt x="426" y="335"/>
                  <a:pt x="424" y="340"/>
                  <a:pt x="424" y="342"/>
                </a:cubicBezTo>
                <a:cubicBezTo>
                  <a:pt x="423" y="346"/>
                  <a:pt x="421" y="351"/>
                  <a:pt x="420" y="355"/>
                </a:cubicBezTo>
                <a:cubicBezTo>
                  <a:pt x="365" y="330"/>
                  <a:pt x="365" y="330"/>
                  <a:pt x="365" y="330"/>
                </a:cubicBezTo>
                <a:cubicBezTo>
                  <a:pt x="363" y="327"/>
                  <a:pt x="360" y="324"/>
                  <a:pt x="357" y="321"/>
                </a:cubicBezTo>
                <a:cubicBezTo>
                  <a:pt x="355" y="319"/>
                  <a:pt x="353" y="316"/>
                  <a:pt x="351" y="313"/>
                </a:cubicBezTo>
                <a:cubicBezTo>
                  <a:pt x="348" y="310"/>
                  <a:pt x="338" y="292"/>
                  <a:pt x="346" y="290"/>
                </a:cubicBezTo>
                <a:cubicBezTo>
                  <a:pt x="348" y="289"/>
                  <a:pt x="349" y="290"/>
                  <a:pt x="351" y="291"/>
                </a:cubicBezTo>
                <a:cubicBezTo>
                  <a:pt x="352" y="293"/>
                  <a:pt x="353" y="294"/>
                  <a:pt x="354" y="296"/>
                </a:cubicBezTo>
                <a:cubicBezTo>
                  <a:pt x="357" y="299"/>
                  <a:pt x="362" y="301"/>
                  <a:pt x="366" y="300"/>
                </a:cubicBezTo>
                <a:cubicBezTo>
                  <a:pt x="367" y="300"/>
                  <a:pt x="368" y="300"/>
                  <a:pt x="369" y="300"/>
                </a:cubicBezTo>
                <a:cubicBezTo>
                  <a:pt x="370" y="299"/>
                  <a:pt x="371" y="297"/>
                  <a:pt x="371" y="295"/>
                </a:cubicBezTo>
                <a:cubicBezTo>
                  <a:pt x="371" y="289"/>
                  <a:pt x="368" y="284"/>
                  <a:pt x="365" y="280"/>
                </a:cubicBezTo>
                <a:cubicBezTo>
                  <a:pt x="361" y="275"/>
                  <a:pt x="358" y="270"/>
                  <a:pt x="355" y="265"/>
                </a:cubicBezTo>
                <a:cubicBezTo>
                  <a:pt x="352" y="259"/>
                  <a:pt x="348" y="254"/>
                  <a:pt x="347" y="247"/>
                </a:cubicBezTo>
                <a:cubicBezTo>
                  <a:pt x="353" y="240"/>
                  <a:pt x="360" y="260"/>
                  <a:pt x="368" y="257"/>
                </a:cubicBezTo>
                <a:cubicBezTo>
                  <a:pt x="374" y="256"/>
                  <a:pt x="371" y="247"/>
                  <a:pt x="368" y="241"/>
                </a:cubicBezTo>
                <a:cubicBezTo>
                  <a:pt x="359" y="230"/>
                  <a:pt x="354" y="216"/>
                  <a:pt x="351" y="202"/>
                </a:cubicBezTo>
                <a:cubicBezTo>
                  <a:pt x="350" y="195"/>
                  <a:pt x="348" y="188"/>
                  <a:pt x="347" y="181"/>
                </a:cubicBezTo>
                <a:cubicBezTo>
                  <a:pt x="347" y="178"/>
                  <a:pt x="347" y="163"/>
                  <a:pt x="341" y="167"/>
                </a:cubicBezTo>
                <a:cubicBezTo>
                  <a:pt x="339" y="169"/>
                  <a:pt x="338" y="171"/>
                  <a:pt x="338" y="173"/>
                </a:cubicBezTo>
                <a:cubicBezTo>
                  <a:pt x="335" y="185"/>
                  <a:pt x="333" y="197"/>
                  <a:pt x="330" y="209"/>
                </a:cubicBezTo>
                <a:cubicBezTo>
                  <a:pt x="327" y="218"/>
                  <a:pt x="326" y="230"/>
                  <a:pt x="320" y="238"/>
                </a:cubicBezTo>
                <a:cubicBezTo>
                  <a:pt x="317" y="243"/>
                  <a:pt x="313" y="246"/>
                  <a:pt x="313" y="252"/>
                </a:cubicBezTo>
                <a:cubicBezTo>
                  <a:pt x="313" y="252"/>
                  <a:pt x="313" y="253"/>
                  <a:pt x="313" y="253"/>
                </a:cubicBezTo>
                <a:cubicBezTo>
                  <a:pt x="314" y="254"/>
                  <a:pt x="315" y="254"/>
                  <a:pt x="315" y="254"/>
                </a:cubicBezTo>
                <a:cubicBezTo>
                  <a:pt x="322" y="257"/>
                  <a:pt x="327" y="252"/>
                  <a:pt x="331" y="247"/>
                </a:cubicBezTo>
                <a:cubicBezTo>
                  <a:pt x="332" y="246"/>
                  <a:pt x="333" y="246"/>
                  <a:pt x="333" y="245"/>
                </a:cubicBezTo>
                <a:cubicBezTo>
                  <a:pt x="334" y="245"/>
                  <a:pt x="335" y="245"/>
                  <a:pt x="336" y="246"/>
                </a:cubicBezTo>
                <a:cubicBezTo>
                  <a:pt x="337" y="247"/>
                  <a:pt x="336" y="252"/>
                  <a:pt x="336" y="254"/>
                </a:cubicBezTo>
                <a:cubicBezTo>
                  <a:pt x="335" y="260"/>
                  <a:pt x="332" y="265"/>
                  <a:pt x="328" y="270"/>
                </a:cubicBezTo>
                <a:cubicBezTo>
                  <a:pt x="322" y="278"/>
                  <a:pt x="315" y="285"/>
                  <a:pt x="310" y="293"/>
                </a:cubicBezTo>
                <a:cubicBezTo>
                  <a:pt x="309" y="295"/>
                  <a:pt x="309" y="297"/>
                  <a:pt x="309" y="299"/>
                </a:cubicBezTo>
                <a:cubicBezTo>
                  <a:pt x="309" y="303"/>
                  <a:pt x="313" y="305"/>
                  <a:pt x="316" y="305"/>
                </a:cubicBezTo>
                <a:cubicBezTo>
                  <a:pt x="321" y="305"/>
                  <a:pt x="324" y="302"/>
                  <a:pt x="325" y="298"/>
                </a:cubicBezTo>
                <a:cubicBezTo>
                  <a:pt x="326" y="295"/>
                  <a:pt x="328" y="292"/>
                  <a:pt x="330" y="291"/>
                </a:cubicBezTo>
                <a:cubicBezTo>
                  <a:pt x="331" y="290"/>
                  <a:pt x="332" y="290"/>
                  <a:pt x="332" y="291"/>
                </a:cubicBezTo>
                <a:cubicBezTo>
                  <a:pt x="332" y="291"/>
                  <a:pt x="332" y="291"/>
                  <a:pt x="332" y="292"/>
                </a:cubicBezTo>
                <a:cubicBezTo>
                  <a:pt x="333" y="297"/>
                  <a:pt x="331" y="303"/>
                  <a:pt x="329" y="308"/>
                </a:cubicBezTo>
                <a:cubicBezTo>
                  <a:pt x="328" y="310"/>
                  <a:pt x="328" y="311"/>
                  <a:pt x="327" y="312"/>
                </a:cubicBezTo>
                <a:cubicBezTo>
                  <a:pt x="264" y="283"/>
                  <a:pt x="264" y="283"/>
                  <a:pt x="264" y="283"/>
                </a:cubicBezTo>
                <a:cubicBezTo>
                  <a:pt x="263" y="283"/>
                  <a:pt x="263" y="282"/>
                  <a:pt x="263" y="282"/>
                </a:cubicBezTo>
                <a:cubicBezTo>
                  <a:pt x="259" y="276"/>
                  <a:pt x="255" y="271"/>
                  <a:pt x="254" y="264"/>
                </a:cubicBezTo>
                <a:cubicBezTo>
                  <a:pt x="261" y="257"/>
                  <a:pt x="267" y="277"/>
                  <a:pt x="276" y="274"/>
                </a:cubicBezTo>
                <a:cubicBezTo>
                  <a:pt x="282" y="273"/>
                  <a:pt x="279" y="264"/>
                  <a:pt x="275" y="258"/>
                </a:cubicBezTo>
                <a:cubicBezTo>
                  <a:pt x="267" y="247"/>
                  <a:pt x="262" y="233"/>
                  <a:pt x="259" y="219"/>
                </a:cubicBezTo>
                <a:cubicBezTo>
                  <a:pt x="257" y="212"/>
                  <a:pt x="256" y="205"/>
                  <a:pt x="255" y="198"/>
                </a:cubicBezTo>
                <a:cubicBezTo>
                  <a:pt x="255" y="195"/>
                  <a:pt x="255" y="180"/>
                  <a:pt x="249" y="184"/>
                </a:cubicBezTo>
                <a:cubicBezTo>
                  <a:pt x="247" y="186"/>
                  <a:pt x="246" y="188"/>
                  <a:pt x="245" y="190"/>
                </a:cubicBezTo>
                <a:cubicBezTo>
                  <a:pt x="243" y="202"/>
                  <a:pt x="240" y="214"/>
                  <a:pt x="237" y="226"/>
                </a:cubicBezTo>
                <a:cubicBezTo>
                  <a:pt x="235" y="235"/>
                  <a:pt x="234" y="247"/>
                  <a:pt x="228" y="255"/>
                </a:cubicBezTo>
                <a:cubicBezTo>
                  <a:pt x="225" y="258"/>
                  <a:pt x="223" y="261"/>
                  <a:pt x="222" y="264"/>
                </a:cubicBezTo>
                <a:cubicBezTo>
                  <a:pt x="168" y="239"/>
                  <a:pt x="168" y="239"/>
                  <a:pt x="168" y="239"/>
                </a:cubicBezTo>
                <a:cubicBezTo>
                  <a:pt x="165" y="234"/>
                  <a:pt x="163" y="229"/>
                  <a:pt x="165" y="223"/>
                </a:cubicBezTo>
                <a:cubicBezTo>
                  <a:pt x="172" y="224"/>
                  <a:pt x="174" y="237"/>
                  <a:pt x="182" y="237"/>
                </a:cubicBezTo>
                <a:cubicBezTo>
                  <a:pt x="187" y="237"/>
                  <a:pt x="189" y="229"/>
                  <a:pt x="188" y="224"/>
                </a:cubicBezTo>
                <a:cubicBezTo>
                  <a:pt x="186" y="212"/>
                  <a:pt x="176" y="204"/>
                  <a:pt x="169" y="195"/>
                </a:cubicBezTo>
                <a:cubicBezTo>
                  <a:pt x="166" y="191"/>
                  <a:pt x="163" y="187"/>
                  <a:pt x="161" y="181"/>
                </a:cubicBezTo>
                <a:cubicBezTo>
                  <a:pt x="161" y="180"/>
                  <a:pt x="159" y="175"/>
                  <a:pt x="160" y="174"/>
                </a:cubicBezTo>
                <a:cubicBezTo>
                  <a:pt x="162" y="171"/>
                  <a:pt x="165" y="175"/>
                  <a:pt x="166" y="176"/>
                </a:cubicBezTo>
                <a:cubicBezTo>
                  <a:pt x="167" y="179"/>
                  <a:pt x="169" y="181"/>
                  <a:pt x="171" y="184"/>
                </a:cubicBezTo>
                <a:cubicBezTo>
                  <a:pt x="172" y="186"/>
                  <a:pt x="173" y="188"/>
                  <a:pt x="175" y="189"/>
                </a:cubicBezTo>
                <a:cubicBezTo>
                  <a:pt x="177" y="190"/>
                  <a:pt x="180" y="191"/>
                  <a:pt x="182" y="190"/>
                </a:cubicBezTo>
                <a:cubicBezTo>
                  <a:pt x="185" y="188"/>
                  <a:pt x="186" y="185"/>
                  <a:pt x="186" y="182"/>
                </a:cubicBezTo>
                <a:cubicBezTo>
                  <a:pt x="186" y="177"/>
                  <a:pt x="185" y="173"/>
                  <a:pt x="182" y="169"/>
                </a:cubicBezTo>
                <a:cubicBezTo>
                  <a:pt x="179" y="165"/>
                  <a:pt x="176" y="161"/>
                  <a:pt x="173" y="158"/>
                </a:cubicBezTo>
                <a:cubicBezTo>
                  <a:pt x="170" y="155"/>
                  <a:pt x="168" y="153"/>
                  <a:pt x="166" y="150"/>
                </a:cubicBezTo>
                <a:cubicBezTo>
                  <a:pt x="163" y="147"/>
                  <a:pt x="154" y="129"/>
                  <a:pt x="161" y="126"/>
                </a:cubicBezTo>
                <a:cubicBezTo>
                  <a:pt x="163" y="126"/>
                  <a:pt x="165" y="127"/>
                  <a:pt x="166" y="128"/>
                </a:cubicBezTo>
                <a:cubicBezTo>
                  <a:pt x="167" y="129"/>
                  <a:pt x="168" y="131"/>
                  <a:pt x="170" y="132"/>
                </a:cubicBezTo>
                <a:cubicBezTo>
                  <a:pt x="172" y="135"/>
                  <a:pt x="177" y="137"/>
                  <a:pt x="181" y="137"/>
                </a:cubicBezTo>
                <a:cubicBezTo>
                  <a:pt x="182" y="137"/>
                  <a:pt x="183" y="137"/>
                  <a:pt x="184" y="136"/>
                </a:cubicBezTo>
                <a:cubicBezTo>
                  <a:pt x="186" y="135"/>
                  <a:pt x="186" y="133"/>
                  <a:pt x="186" y="131"/>
                </a:cubicBezTo>
                <a:cubicBezTo>
                  <a:pt x="186" y="126"/>
                  <a:pt x="183" y="121"/>
                  <a:pt x="180" y="116"/>
                </a:cubicBezTo>
                <a:cubicBezTo>
                  <a:pt x="176" y="111"/>
                  <a:pt x="174" y="106"/>
                  <a:pt x="170" y="101"/>
                </a:cubicBezTo>
                <a:cubicBezTo>
                  <a:pt x="167" y="95"/>
                  <a:pt x="163" y="90"/>
                  <a:pt x="162" y="83"/>
                </a:cubicBezTo>
                <a:cubicBezTo>
                  <a:pt x="168" y="77"/>
                  <a:pt x="175" y="97"/>
                  <a:pt x="183" y="94"/>
                </a:cubicBezTo>
                <a:cubicBezTo>
                  <a:pt x="189" y="92"/>
                  <a:pt x="186" y="83"/>
                  <a:pt x="183" y="78"/>
                </a:cubicBezTo>
                <a:cubicBezTo>
                  <a:pt x="175" y="66"/>
                  <a:pt x="169" y="53"/>
                  <a:pt x="166" y="39"/>
                </a:cubicBezTo>
                <a:cubicBezTo>
                  <a:pt x="165" y="32"/>
                  <a:pt x="164" y="25"/>
                  <a:pt x="163" y="18"/>
                </a:cubicBezTo>
                <a:cubicBezTo>
                  <a:pt x="162" y="15"/>
                  <a:pt x="163" y="0"/>
                  <a:pt x="156" y="4"/>
                </a:cubicBezTo>
                <a:cubicBezTo>
                  <a:pt x="154" y="5"/>
                  <a:pt x="154" y="8"/>
                  <a:pt x="153" y="10"/>
                </a:cubicBezTo>
                <a:cubicBezTo>
                  <a:pt x="150" y="22"/>
                  <a:pt x="148" y="33"/>
                  <a:pt x="145" y="45"/>
                </a:cubicBezTo>
                <a:cubicBezTo>
                  <a:pt x="142" y="54"/>
                  <a:pt x="141" y="67"/>
                  <a:pt x="135" y="75"/>
                </a:cubicBezTo>
                <a:cubicBezTo>
                  <a:pt x="132" y="79"/>
                  <a:pt x="128" y="82"/>
                  <a:pt x="128" y="88"/>
                </a:cubicBezTo>
                <a:cubicBezTo>
                  <a:pt x="128" y="89"/>
                  <a:pt x="128" y="89"/>
                  <a:pt x="129" y="90"/>
                </a:cubicBezTo>
                <a:cubicBezTo>
                  <a:pt x="129" y="90"/>
                  <a:pt x="130" y="91"/>
                  <a:pt x="130" y="91"/>
                </a:cubicBezTo>
                <a:cubicBezTo>
                  <a:pt x="137" y="93"/>
                  <a:pt x="142" y="88"/>
                  <a:pt x="146" y="84"/>
                </a:cubicBezTo>
                <a:cubicBezTo>
                  <a:pt x="147" y="83"/>
                  <a:pt x="148" y="82"/>
                  <a:pt x="148" y="82"/>
                </a:cubicBezTo>
                <a:cubicBezTo>
                  <a:pt x="149" y="82"/>
                  <a:pt x="150" y="82"/>
                  <a:pt x="151" y="82"/>
                </a:cubicBezTo>
                <a:cubicBezTo>
                  <a:pt x="152" y="84"/>
                  <a:pt x="151" y="89"/>
                  <a:pt x="151" y="90"/>
                </a:cubicBezTo>
                <a:cubicBezTo>
                  <a:pt x="150" y="96"/>
                  <a:pt x="147" y="102"/>
                  <a:pt x="143" y="107"/>
                </a:cubicBezTo>
                <a:cubicBezTo>
                  <a:pt x="138" y="115"/>
                  <a:pt x="130" y="121"/>
                  <a:pt x="126" y="130"/>
                </a:cubicBezTo>
                <a:cubicBezTo>
                  <a:pt x="125" y="131"/>
                  <a:pt x="124" y="133"/>
                  <a:pt x="124" y="135"/>
                </a:cubicBezTo>
                <a:cubicBezTo>
                  <a:pt x="124" y="139"/>
                  <a:pt x="128" y="141"/>
                  <a:pt x="132" y="142"/>
                </a:cubicBezTo>
                <a:cubicBezTo>
                  <a:pt x="136" y="142"/>
                  <a:pt x="139" y="138"/>
                  <a:pt x="141" y="134"/>
                </a:cubicBezTo>
                <a:cubicBezTo>
                  <a:pt x="142" y="132"/>
                  <a:pt x="143" y="129"/>
                  <a:pt x="145" y="127"/>
                </a:cubicBezTo>
                <a:cubicBezTo>
                  <a:pt x="146" y="127"/>
                  <a:pt x="147" y="127"/>
                  <a:pt x="147" y="127"/>
                </a:cubicBezTo>
                <a:cubicBezTo>
                  <a:pt x="147" y="128"/>
                  <a:pt x="147" y="128"/>
                  <a:pt x="147" y="128"/>
                </a:cubicBezTo>
                <a:cubicBezTo>
                  <a:pt x="148" y="134"/>
                  <a:pt x="147" y="140"/>
                  <a:pt x="144" y="145"/>
                </a:cubicBezTo>
                <a:cubicBezTo>
                  <a:pt x="142" y="150"/>
                  <a:pt x="138" y="153"/>
                  <a:pt x="134" y="158"/>
                </a:cubicBezTo>
                <a:cubicBezTo>
                  <a:pt x="131" y="160"/>
                  <a:pt x="129" y="162"/>
                  <a:pt x="128" y="165"/>
                </a:cubicBezTo>
                <a:cubicBezTo>
                  <a:pt x="126" y="167"/>
                  <a:pt x="126" y="169"/>
                  <a:pt x="126" y="171"/>
                </a:cubicBezTo>
                <a:cubicBezTo>
                  <a:pt x="126" y="173"/>
                  <a:pt x="128" y="176"/>
                  <a:pt x="130" y="176"/>
                </a:cubicBezTo>
                <a:cubicBezTo>
                  <a:pt x="133" y="178"/>
                  <a:pt x="136" y="176"/>
                  <a:pt x="138" y="174"/>
                </a:cubicBezTo>
                <a:cubicBezTo>
                  <a:pt x="139" y="173"/>
                  <a:pt x="145" y="163"/>
                  <a:pt x="148" y="167"/>
                </a:cubicBezTo>
                <a:cubicBezTo>
                  <a:pt x="149" y="168"/>
                  <a:pt x="147" y="173"/>
                  <a:pt x="146" y="175"/>
                </a:cubicBezTo>
                <a:cubicBezTo>
                  <a:pt x="145" y="180"/>
                  <a:pt x="144" y="186"/>
                  <a:pt x="142" y="191"/>
                </a:cubicBezTo>
                <a:cubicBezTo>
                  <a:pt x="138" y="201"/>
                  <a:pt x="131" y="210"/>
                  <a:pt x="124" y="218"/>
                </a:cubicBezTo>
                <a:cubicBezTo>
                  <a:pt x="124" y="218"/>
                  <a:pt x="124" y="218"/>
                  <a:pt x="123" y="218"/>
                </a:cubicBezTo>
                <a:cubicBezTo>
                  <a:pt x="89" y="203"/>
                  <a:pt x="89" y="203"/>
                  <a:pt x="89" y="203"/>
                </a:cubicBezTo>
                <a:cubicBezTo>
                  <a:pt x="87" y="199"/>
                  <a:pt x="83" y="195"/>
                  <a:pt x="80" y="192"/>
                </a:cubicBezTo>
                <a:cubicBezTo>
                  <a:pt x="78" y="189"/>
                  <a:pt x="75" y="187"/>
                  <a:pt x="73" y="184"/>
                </a:cubicBezTo>
                <a:cubicBezTo>
                  <a:pt x="71" y="181"/>
                  <a:pt x="61" y="163"/>
                  <a:pt x="69" y="160"/>
                </a:cubicBezTo>
                <a:cubicBezTo>
                  <a:pt x="70" y="160"/>
                  <a:pt x="72" y="161"/>
                  <a:pt x="74" y="162"/>
                </a:cubicBezTo>
                <a:cubicBezTo>
                  <a:pt x="75" y="163"/>
                  <a:pt x="76" y="165"/>
                  <a:pt x="77" y="166"/>
                </a:cubicBezTo>
                <a:cubicBezTo>
                  <a:pt x="80" y="169"/>
                  <a:pt x="84" y="171"/>
                  <a:pt x="89" y="171"/>
                </a:cubicBezTo>
                <a:cubicBezTo>
                  <a:pt x="90" y="171"/>
                  <a:pt x="91" y="171"/>
                  <a:pt x="92" y="170"/>
                </a:cubicBezTo>
                <a:cubicBezTo>
                  <a:pt x="93" y="169"/>
                  <a:pt x="94" y="167"/>
                  <a:pt x="94" y="165"/>
                </a:cubicBezTo>
                <a:cubicBezTo>
                  <a:pt x="94" y="160"/>
                  <a:pt x="91" y="155"/>
                  <a:pt x="87" y="150"/>
                </a:cubicBezTo>
                <a:cubicBezTo>
                  <a:pt x="84" y="146"/>
                  <a:pt x="81" y="140"/>
                  <a:pt x="78" y="135"/>
                </a:cubicBezTo>
                <a:cubicBezTo>
                  <a:pt x="74" y="129"/>
                  <a:pt x="70" y="124"/>
                  <a:pt x="69" y="117"/>
                </a:cubicBezTo>
                <a:cubicBezTo>
                  <a:pt x="76" y="111"/>
                  <a:pt x="82" y="131"/>
                  <a:pt x="91" y="128"/>
                </a:cubicBezTo>
                <a:cubicBezTo>
                  <a:pt x="97" y="126"/>
                  <a:pt x="94" y="117"/>
                  <a:pt x="90" y="112"/>
                </a:cubicBezTo>
                <a:cubicBezTo>
                  <a:pt x="82" y="100"/>
                  <a:pt x="77" y="87"/>
                  <a:pt x="74" y="73"/>
                </a:cubicBezTo>
                <a:cubicBezTo>
                  <a:pt x="72" y="66"/>
                  <a:pt x="71" y="59"/>
                  <a:pt x="70" y="52"/>
                </a:cubicBezTo>
                <a:cubicBezTo>
                  <a:pt x="70" y="49"/>
                  <a:pt x="70" y="34"/>
                  <a:pt x="64" y="38"/>
                </a:cubicBezTo>
                <a:cubicBezTo>
                  <a:pt x="62" y="39"/>
                  <a:pt x="61" y="42"/>
                  <a:pt x="61" y="44"/>
                </a:cubicBezTo>
                <a:cubicBezTo>
                  <a:pt x="58" y="56"/>
                  <a:pt x="55" y="68"/>
                  <a:pt x="52" y="79"/>
                </a:cubicBezTo>
                <a:cubicBezTo>
                  <a:pt x="50" y="89"/>
                  <a:pt x="49" y="101"/>
                  <a:pt x="43" y="109"/>
                </a:cubicBezTo>
                <a:cubicBezTo>
                  <a:pt x="40" y="113"/>
                  <a:pt x="36" y="116"/>
                  <a:pt x="36" y="122"/>
                </a:cubicBezTo>
                <a:cubicBezTo>
                  <a:pt x="36" y="123"/>
                  <a:pt x="36" y="123"/>
                  <a:pt x="36" y="124"/>
                </a:cubicBezTo>
                <a:cubicBezTo>
                  <a:pt x="37" y="124"/>
                  <a:pt x="37" y="125"/>
                  <a:pt x="38" y="125"/>
                </a:cubicBezTo>
                <a:cubicBezTo>
                  <a:pt x="45" y="127"/>
                  <a:pt x="50" y="122"/>
                  <a:pt x="54" y="118"/>
                </a:cubicBezTo>
                <a:cubicBezTo>
                  <a:pt x="55" y="117"/>
                  <a:pt x="55" y="116"/>
                  <a:pt x="56" y="116"/>
                </a:cubicBezTo>
                <a:cubicBezTo>
                  <a:pt x="57" y="116"/>
                  <a:pt x="58" y="116"/>
                  <a:pt x="58" y="116"/>
                </a:cubicBezTo>
                <a:cubicBezTo>
                  <a:pt x="60" y="118"/>
                  <a:pt x="59" y="123"/>
                  <a:pt x="58" y="124"/>
                </a:cubicBezTo>
                <a:cubicBezTo>
                  <a:pt x="57" y="130"/>
                  <a:pt x="55" y="136"/>
                  <a:pt x="51" y="141"/>
                </a:cubicBezTo>
                <a:cubicBezTo>
                  <a:pt x="45" y="149"/>
                  <a:pt x="38" y="155"/>
                  <a:pt x="33" y="164"/>
                </a:cubicBezTo>
                <a:cubicBezTo>
                  <a:pt x="32" y="166"/>
                  <a:pt x="31" y="167"/>
                  <a:pt x="32" y="169"/>
                </a:cubicBezTo>
                <a:cubicBezTo>
                  <a:pt x="32" y="173"/>
                  <a:pt x="36" y="175"/>
                  <a:pt x="39" y="176"/>
                </a:cubicBezTo>
                <a:cubicBezTo>
                  <a:pt x="44" y="176"/>
                  <a:pt x="46" y="172"/>
                  <a:pt x="48" y="168"/>
                </a:cubicBezTo>
                <a:cubicBezTo>
                  <a:pt x="49" y="166"/>
                  <a:pt x="50" y="163"/>
                  <a:pt x="53" y="161"/>
                </a:cubicBezTo>
                <a:cubicBezTo>
                  <a:pt x="53" y="161"/>
                  <a:pt x="54" y="161"/>
                  <a:pt x="55" y="161"/>
                </a:cubicBezTo>
                <a:cubicBezTo>
                  <a:pt x="55" y="162"/>
                  <a:pt x="55" y="162"/>
                  <a:pt x="55" y="162"/>
                </a:cubicBezTo>
                <a:cubicBezTo>
                  <a:pt x="55" y="168"/>
                  <a:pt x="54" y="174"/>
                  <a:pt x="52" y="179"/>
                </a:cubicBezTo>
                <a:cubicBezTo>
                  <a:pt x="51" y="181"/>
                  <a:pt x="50" y="182"/>
                  <a:pt x="49" y="184"/>
                </a:cubicBezTo>
                <a:cubicBezTo>
                  <a:pt x="0" y="161"/>
                  <a:pt x="0" y="161"/>
                  <a:pt x="0" y="161"/>
                </a:cubicBezTo>
                <a:cubicBezTo>
                  <a:pt x="0" y="1791"/>
                  <a:pt x="0" y="1791"/>
                  <a:pt x="0" y="1791"/>
                </a:cubicBezTo>
                <a:cubicBezTo>
                  <a:pt x="3200" y="1791"/>
                  <a:pt x="3200" y="1791"/>
                  <a:pt x="3200" y="1791"/>
                </a:cubicBezTo>
                <a:cubicBezTo>
                  <a:pt x="3200" y="903"/>
                  <a:pt x="3200" y="903"/>
                  <a:pt x="3200" y="903"/>
                </a:cubicBezTo>
                <a:cubicBezTo>
                  <a:pt x="3200" y="884"/>
                  <a:pt x="3200" y="884"/>
                  <a:pt x="3200" y="884"/>
                </a:cubicBezTo>
                <a:cubicBezTo>
                  <a:pt x="3200" y="467"/>
                  <a:pt x="3200" y="467"/>
                  <a:pt x="3200" y="467"/>
                </a:cubicBezTo>
                <a:lnTo>
                  <a:pt x="3157" y="467"/>
                </a:lnTo>
                <a:close/>
                <a:moveTo>
                  <a:pt x="1195" y="709"/>
                </a:moveTo>
                <a:cubicBezTo>
                  <a:pt x="1197" y="706"/>
                  <a:pt x="1200" y="710"/>
                  <a:pt x="1201" y="711"/>
                </a:cubicBezTo>
                <a:cubicBezTo>
                  <a:pt x="1202" y="714"/>
                  <a:pt x="1204" y="716"/>
                  <a:pt x="1205" y="718"/>
                </a:cubicBezTo>
                <a:cubicBezTo>
                  <a:pt x="1196" y="714"/>
                  <a:pt x="1196" y="714"/>
                  <a:pt x="1196" y="714"/>
                </a:cubicBezTo>
                <a:cubicBezTo>
                  <a:pt x="1195" y="712"/>
                  <a:pt x="1195" y="710"/>
                  <a:pt x="1195" y="709"/>
                </a:cubicBezTo>
                <a:close/>
                <a:moveTo>
                  <a:pt x="1183" y="702"/>
                </a:moveTo>
                <a:cubicBezTo>
                  <a:pt x="1183" y="702"/>
                  <a:pt x="1183" y="705"/>
                  <a:pt x="1182" y="707"/>
                </a:cubicBezTo>
                <a:cubicBezTo>
                  <a:pt x="1176" y="705"/>
                  <a:pt x="1176" y="705"/>
                  <a:pt x="1176" y="705"/>
                </a:cubicBezTo>
                <a:cubicBezTo>
                  <a:pt x="1178" y="702"/>
                  <a:pt x="1181" y="699"/>
                  <a:pt x="1183" y="702"/>
                </a:cubicBezTo>
                <a:close/>
                <a:moveTo>
                  <a:pt x="1065" y="643"/>
                </a:moveTo>
                <a:cubicBezTo>
                  <a:pt x="1066" y="640"/>
                  <a:pt x="1067" y="637"/>
                  <a:pt x="1069" y="636"/>
                </a:cubicBezTo>
                <a:cubicBezTo>
                  <a:pt x="1070" y="635"/>
                  <a:pt x="1071" y="635"/>
                  <a:pt x="1071" y="636"/>
                </a:cubicBezTo>
                <a:cubicBezTo>
                  <a:pt x="1071" y="636"/>
                  <a:pt x="1071" y="636"/>
                  <a:pt x="1072" y="637"/>
                </a:cubicBezTo>
                <a:cubicBezTo>
                  <a:pt x="1072" y="642"/>
                  <a:pt x="1071" y="648"/>
                  <a:pt x="1068" y="653"/>
                </a:cubicBezTo>
                <a:cubicBezTo>
                  <a:pt x="1068" y="654"/>
                  <a:pt x="1068" y="654"/>
                  <a:pt x="1068" y="655"/>
                </a:cubicBezTo>
                <a:cubicBezTo>
                  <a:pt x="1057" y="650"/>
                  <a:pt x="1057" y="650"/>
                  <a:pt x="1057" y="650"/>
                </a:cubicBezTo>
                <a:cubicBezTo>
                  <a:pt x="1061" y="649"/>
                  <a:pt x="1063" y="646"/>
                  <a:pt x="1065" y="643"/>
                </a:cubicBezTo>
                <a:close/>
                <a:moveTo>
                  <a:pt x="239" y="264"/>
                </a:moveTo>
                <a:cubicBezTo>
                  <a:pt x="239" y="263"/>
                  <a:pt x="240" y="263"/>
                  <a:pt x="241" y="263"/>
                </a:cubicBezTo>
                <a:cubicBezTo>
                  <a:pt x="242" y="262"/>
                  <a:pt x="243" y="262"/>
                  <a:pt x="243" y="263"/>
                </a:cubicBezTo>
                <a:cubicBezTo>
                  <a:pt x="245" y="264"/>
                  <a:pt x="243" y="269"/>
                  <a:pt x="243" y="271"/>
                </a:cubicBezTo>
                <a:cubicBezTo>
                  <a:pt x="243" y="272"/>
                  <a:pt x="243" y="273"/>
                  <a:pt x="243" y="273"/>
                </a:cubicBezTo>
                <a:cubicBezTo>
                  <a:pt x="233" y="269"/>
                  <a:pt x="233" y="269"/>
                  <a:pt x="233" y="269"/>
                </a:cubicBezTo>
                <a:cubicBezTo>
                  <a:pt x="235" y="268"/>
                  <a:pt x="237" y="266"/>
                  <a:pt x="239" y="264"/>
                </a:cubicBezTo>
                <a:close/>
                <a:moveTo>
                  <a:pt x="143" y="224"/>
                </a:moveTo>
                <a:cubicBezTo>
                  <a:pt x="144" y="224"/>
                  <a:pt x="144" y="223"/>
                  <a:pt x="144" y="223"/>
                </a:cubicBezTo>
                <a:cubicBezTo>
                  <a:pt x="146" y="224"/>
                  <a:pt x="146" y="225"/>
                  <a:pt x="145" y="226"/>
                </a:cubicBezTo>
                <a:cubicBezTo>
                  <a:pt x="145" y="227"/>
                  <a:pt x="145" y="228"/>
                  <a:pt x="145" y="228"/>
                </a:cubicBezTo>
                <a:cubicBezTo>
                  <a:pt x="141" y="226"/>
                  <a:pt x="141" y="226"/>
                  <a:pt x="141" y="226"/>
                </a:cubicBezTo>
                <a:cubicBezTo>
                  <a:pt x="141" y="225"/>
                  <a:pt x="142" y="225"/>
                  <a:pt x="143" y="224"/>
                </a:cubicBezTo>
                <a:close/>
                <a:moveTo>
                  <a:pt x="3132" y="462"/>
                </a:moveTo>
                <a:cubicBezTo>
                  <a:pt x="3134" y="462"/>
                  <a:pt x="3136" y="463"/>
                  <a:pt x="3137" y="464"/>
                </a:cubicBezTo>
                <a:cubicBezTo>
                  <a:pt x="3138" y="465"/>
                  <a:pt x="3139" y="466"/>
                  <a:pt x="3140" y="467"/>
                </a:cubicBezTo>
                <a:cubicBezTo>
                  <a:pt x="3129" y="467"/>
                  <a:pt x="3129" y="467"/>
                  <a:pt x="3129" y="467"/>
                </a:cubicBezTo>
                <a:cubicBezTo>
                  <a:pt x="3129" y="465"/>
                  <a:pt x="3130" y="463"/>
                  <a:pt x="3132" y="462"/>
                </a:cubicBezTo>
                <a:close/>
                <a:moveTo>
                  <a:pt x="3116" y="463"/>
                </a:moveTo>
                <a:cubicBezTo>
                  <a:pt x="3117" y="463"/>
                  <a:pt x="3118" y="463"/>
                  <a:pt x="3118" y="463"/>
                </a:cubicBezTo>
                <a:cubicBezTo>
                  <a:pt x="3118" y="464"/>
                  <a:pt x="3119" y="464"/>
                  <a:pt x="3119" y="464"/>
                </a:cubicBezTo>
                <a:cubicBezTo>
                  <a:pt x="3119" y="465"/>
                  <a:pt x="3119" y="466"/>
                  <a:pt x="3119" y="467"/>
                </a:cubicBezTo>
                <a:cubicBezTo>
                  <a:pt x="3113" y="467"/>
                  <a:pt x="3113" y="467"/>
                  <a:pt x="3113" y="467"/>
                </a:cubicBezTo>
                <a:cubicBezTo>
                  <a:pt x="3114" y="466"/>
                  <a:pt x="3115" y="464"/>
                  <a:pt x="3116" y="463"/>
                </a:cubicBezTo>
                <a:close/>
                <a:moveTo>
                  <a:pt x="2311" y="784"/>
                </a:moveTo>
                <a:cubicBezTo>
                  <a:pt x="2308" y="787"/>
                  <a:pt x="2308" y="787"/>
                  <a:pt x="2308" y="787"/>
                </a:cubicBezTo>
                <a:cubicBezTo>
                  <a:pt x="2307" y="787"/>
                  <a:pt x="2307" y="787"/>
                  <a:pt x="2307" y="787"/>
                </a:cubicBezTo>
                <a:cubicBezTo>
                  <a:pt x="2306" y="785"/>
                  <a:pt x="2305" y="782"/>
                  <a:pt x="2305" y="779"/>
                </a:cubicBezTo>
                <a:cubicBezTo>
                  <a:pt x="2307" y="781"/>
                  <a:pt x="2309" y="783"/>
                  <a:pt x="2311" y="784"/>
                </a:cubicBezTo>
                <a:close/>
                <a:moveTo>
                  <a:pt x="2271" y="782"/>
                </a:moveTo>
                <a:cubicBezTo>
                  <a:pt x="2275" y="776"/>
                  <a:pt x="2281" y="770"/>
                  <a:pt x="2286" y="774"/>
                </a:cubicBezTo>
                <a:cubicBezTo>
                  <a:pt x="2286" y="779"/>
                  <a:pt x="2283" y="784"/>
                  <a:pt x="2278" y="787"/>
                </a:cubicBezTo>
                <a:cubicBezTo>
                  <a:pt x="2267" y="787"/>
                  <a:pt x="2267" y="787"/>
                  <a:pt x="2267" y="787"/>
                </a:cubicBezTo>
                <a:cubicBezTo>
                  <a:pt x="2269" y="786"/>
                  <a:pt x="2270" y="784"/>
                  <a:pt x="2271" y="782"/>
                </a:cubicBezTo>
                <a:close/>
                <a:moveTo>
                  <a:pt x="1980" y="781"/>
                </a:moveTo>
                <a:cubicBezTo>
                  <a:pt x="1982" y="781"/>
                  <a:pt x="1984" y="781"/>
                  <a:pt x="1985" y="783"/>
                </a:cubicBezTo>
                <a:cubicBezTo>
                  <a:pt x="1986" y="784"/>
                  <a:pt x="1987" y="786"/>
                  <a:pt x="1989" y="787"/>
                </a:cubicBezTo>
                <a:cubicBezTo>
                  <a:pt x="1989" y="787"/>
                  <a:pt x="1990" y="788"/>
                  <a:pt x="1990" y="788"/>
                </a:cubicBezTo>
                <a:cubicBezTo>
                  <a:pt x="1979" y="792"/>
                  <a:pt x="1979" y="792"/>
                  <a:pt x="1979" y="792"/>
                </a:cubicBezTo>
                <a:cubicBezTo>
                  <a:pt x="1977" y="787"/>
                  <a:pt x="1977" y="782"/>
                  <a:pt x="1980" y="781"/>
                </a:cubicBezTo>
                <a:close/>
                <a:moveTo>
                  <a:pt x="1899" y="812"/>
                </a:moveTo>
                <a:cubicBezTo>
                  <a:pt x="1902" y="812"/>
                  <a:pt x="1905" y="815"/>
                  <a:pt x="1907" y="818"/>
                </a:cubicBezTo>
                <a:cubicBezTo>
                  <a:pt x="1899" y="820"/>
                  <a:pt x="1899" y="820"/>
                  <a:pt x="1899" y="820"/>
                </a:cubicBezTo>
                <a:cubicBezTo>
                  <a:pt x="1899" y="818"/>
                  <a:pt x="1898" y="815"/>
                  <a:pt x="1899" y="812"/>
                </a:cubicBezTo>
                <a:close/>
              </a:path>
            </a:pathLst>
          </a:custGeom>
          <a:solidFill>
            <a:schemeClr val="tx1">
              <a:alpha val="2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13"/>
          <p:cNvSpPr>
            <a:spLocks noEditPoints="1"/>
          </p:cNvSpPr>
          <p:nvPr userDrawn="1"/>
        </p:nvSpPr>
        <p:spPr bwMode="auto">
          <a:xfrm>
            <a:off x="1" y="2533687"/>
            <a:ext cx="12192000" cy="4324313"/>
          </a:xfrm>
          <a:custGeom>
            <a:avLst/>
            <a:gdLst>
              <a:gd name="T0" fmla="*/ 3117 w 3200"/>
              <a:gd name="T1" fmla="*/ 814 h 1133"/>
              <a:gd name="T2" fmla="*/ 3115 w 3200"/>
              <a:gd name="T3" fmla="*/ 741 h 1133"/>
              <a:gd name="T4" fmla="*/ 3064 w 3200"/>
              <a:gd name="T5" fmla="*/ 712 h 1133"/>
              <a:gd name="T6" fmla="*/ 3076 w 3200"/>
              <a:gd name="T7" fmla="*/ 758 h 1133"/>
              <a:gd name="T8" fmla="*/ 3082 w 3200"/>
              <a:gd name="T9" fmla="*/ 799 h 1133"/>
              <a:gd name="T10" fmla="*/ 1927 w 3200"/>
              <a:gd name="T11" fmla="*/ 656 h 1133"/>
              <a:gd name="T12" fmla="*/ 1934 w 3200"/>
              <a:gd name="T13" fmla="*/ 571 h 1133"/>
              <a:gd name="T14" fmla="*/ 1893 w 3200"/>
              <a:gd name="T15" fmla="*/ 420 h 1133"/>
              <a:gd name="T16" fmla="*/ 1900 w 3200"/>
              <a:gd name="T17" fmla="*/ 588 h 1133"/>
              <a:gd name="T18" fmla="*/ 1876 w 3200"/>
              <a:gd name="T19" fmla="*/ 701 h 1133"/>
              <a:gd name="T20" fmla="*/ 1491 w 3200"/>
              <a:gd name="T21" fmla="*/ 582 h 1133"/>
              <a:gd name="T22" fmla="*/ 1497 w 3200"/>
              <a:gd name="T23" fmla="*/ 495 h 1133"/>
              <a:gd name="T24" fmla="*/ 1481 w 3200"/>
              <a:gd name="T25" fmla="*/ 538 h 1133"/>
              <a:gd name="T26" fmla="*/ 1464 w 3200"/>
              <a:gd name="T27" fmla="*/ 613 h 1133"/>
              <a:gd name="T28" fmla="*/ 1373 w 3200"/>
              <a:gd name="T29" fmla="*/ 483 h 1133"/>
              <a:gd name="T30" fmla="*/ 1367 w 3200"/>
              <a:gd name="T31" fmla="*/ 377 h 1133"/>
              <a:gd name="T32" fmla="*/ 1334 w 3200"/>
              <a:gd name="T33" fmla="*/ 360 h 1133"/>
              <a:gd name="T34" fmla="*/ 1321 w 3200"/>
              <a:gd name="T35" fmla="*/ 507 h 1133"/>
              <a:gd name="T36" fmla="*/ 1341 w 3200"/>
              <a:gd name="T37" fmla="*/ 539 h 1133"/>
              <a:gd name="T38" fmla="*/ 1260 w 3200"/>
              <a:gd name="T39" fmla="*/ 517 h 1133"/>
              <a:gd name="T40" fmla="*/ 1243 w 3200"/>
              <a:gd name="T41" fmla="*/ 397 h 1133"/>
              <a:gd name="T42" fmla="*/ 1257 w 3200"/>
              <a:gd name="T43" fmla="*/ 357 h 1133"/>
              <a:gd name="T44" fmla="*/ 1253 w 3200"/>
              <a:gd name="T45" fmla="*/ 287 h 1133"/>
              <a:gd name="T46" fmla="*/ 1230 w 3200"/>
              <a:gd name="T47" fmla="*/ 155 h 1133"/>
              <a:gd name="T48" fmla="*/ 1190 w 3200"/>
              <a:gd name="T49" fmla="*/ 307 h 1133"/>
              <a:gd name="T50" fmla="*/ 1212 w 3200"/>
              <a:gd name="T51" fmla="*/ 351 h 1133"/>
              <a:gd name="T52" fmla="*/ 1211 w 3200"/>
              <a:gd name="T53" fmla="*/ 469 h 1133"/>
              <a:gd name="T54" fmla="*/ 732 w 3200"/>
              <a:gd name="T55" fmla="*/ 467 h 1133"/>
              <a:gd name="T56" fmla="*/ 747 w 3200"/>
              <a:gd name="T57" fmla="*/ 406 h 1133"/>
              <a:gd name="T58" fmla="*/ 731 w 3200"/>
              <a:gd name="T59" fmla="*/ 325 h 1133"/>
              <a:gd name="T60" fmla="*/ 689 w 3200"/>
              <a:gd name="T61" fmla="*/ 314 h 1133"/>
              <a:gd name="T62" fmla="*/ 706 w 3200"/>
              <a:gd name="T63" fmla="*/ 351 h 1133"/>
              <a:gd name="T64" fmla="*/ 702 w 3200"/>
              <a:gd name="T65" fmla="*/ 414 h 1133"/>
              <a:gd name="T66" fmla="*/ 638 w 3200"/>
              <a:gd name="T67" fmla="*/ 432 h 1133"/>
              <a:gd name="T68" fmla="*/ 656 w 3200"/>
              <a:gd name="T69" fmla="*/ 380 h 1133"/>
              <a:gd name="T70" fmla="*/ 639 w 3200"/>
              <a:gd name="T71" fmla="*/ 260 h 1133"/>
              <a:gd name="T72" fmla="*/ 654 w 3200"/>
              <a:gd name="T73" fmla="*/ 221 h 1133"/>
              <a:gd name="T74" fmla="*/ 649 w 3200"/>
              <a:gd name="T75" fmla="*/ 150 h 1133"/>
              <a:gd name="T76" fmla="*/ 627 w 3200"/>
              <a:gd name="T77" fmla="*/ 18 h 1133"/>
              <a:gd name="T78" fmla="*/ 587 w 3200"/>
              <a:gd name="T79" fmla="*/ 171 h 1133"/>
              <a:gd name="T80" fmla="*/ 609 w 3200"/>
              <a:gd name="T81" fmla="*/ 215 h 1133"/>
              <a:gd name="T82" fmla="*/ 608 w 3200"/>
              <a:gd name="T83" fmla="*/ 332 h 1133"/>
              <a:gd name="T84" fmla="*/ 588 w 3200"/>
              <a:gd name="T85" fmla="*/ 425 h 1133"/>
              <a:gd name="T86" fmla="*/ 329 w 3200"/>
              <a:gd name="T87" fmla="*/ 402 h 1133"/>
              <a:gd name="T88" fmla="*/ 318 w 3200"/>
              <a:gd name="T89" fmla="*/ 305 h 1133"/>
              <a:gd name="T90" fmla="*/ 279 w 3200"/>
              <a:gd name="T91" fmla="*/ 139 h 1133"/>
              <a:gd name="T92" fmla="*/ 284 w 3200"/>
              <a:gd name="T93" fmla="*/ 309 h 1133"/>
              <a:gd name="T94" fmla="*/ 254 w 3200"/>
              <a:gd name="T95" fmla="*/ 426 h 1133"/>
              <a:gd name="T96" fmla="*/ 215 w 3200"/>
              <a:gd name="T97" fmla="*/ 449 h 1133"/>
              <a:gd name="T98" fmla="*/ 206 w 3200"/>
              <a:gd name="T99" fmla="*/ 370 h 1133"/>
              <a:gd name="T100" fmla="*/ 217 w 3200"/>
              <a:gd name="T101" fmla="*/ 306 h 1133"/>
              <a:gd name="T102" fmla="*/ 180 w 3200"/>
              <a:gd name="T103" fmla="*/ 296 h 1133"/>
              <a:gd name="T104" fmla="*/ 181 w 3200"/>
              <a:gd name="T105" fmla="*/ 340 h 1133"/>
              <a:gd name="T106" fmla="*/ 150 w 3200"/>
              <a:gd name="T107" fmla="*/ 442 h 1133"/>
              <a:gd name="T108" fmla="*/ 104 w 3200"/>
              <a:gd name="T109" fmla="*/ 406 h 1133"/>
              <a:gd name="T110" fmla="*/ 110 w 3200"/>
              <a:gd name="T111" fmla="*/ 318 h 1133"/>
              <a:gd name="T112" fmla="*/ 94 w 3200"/>
              <a:gd name="T113" fmla="*/ 362 h 1133"/>
              <a:gd name="T114" fmla="*/ 77 w 3200"/>
              <a:gd name="T115" fmla="*/ 437 h 1133"/>
              <a:gd name="T116" fmla="*/ 3200 w 3200"/>
              <a:gd name="T117" fmla="*/ 873 h 1133"/>
              <a:gd name="T118" fmla="*/ 281 w 3200"/>
              <a:gd name="T119" fmla="*/ 467 h 1133"/>
              <a:gd name="T120" fmla="*/ 1197 w 3200"/>
              <a:gd name="T121" fmla="*/ 551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200" h="1133">
                <a:moveTo>
                  <a:pt x="3102" y="861"/>
                </a:moveTo>
                <a:cubicBezTo>
                  <a:pt x="3100" y="857"/>
                  <a:pt x="3099" y="852"/>
                  <a:pt x="3100" y="847"/>
                </a:cubicBezTo>
                <a:cubicBezTo>
                  <a:pt x="3107" y="848"/>
                  <a:pt x="3109" y="861"/>
                  <a:pt x="3117" y="861"/>
                </a:cubicBezTo>
                <a:cubicBezTo>
                  <a:pt x="3122" y="861"/>
                  <a:pt x="3125" y="853"/>
                  <a:pt x="3123" y="848"/>
                </a:cubicBezTo>
                <a:cubicBezTo>
                  <a:pt x="3121" y="837"/>
                  <a:pt x="3111" y="828"/>
                  <a:pt x="3104" y="819"/>
                </a:cubicBezTo>
                <a:cubicBezTo>
                  <a:pt x="3101" y="815"/>
                  <a:pt x="3098" y="811"/>
                  <a:pt x="3097" y="805"/>
                </a:cubicBezTo>
                <a:cubicBezTo>
                  <a:pt x="3096" y="804"/>
                  <a:pt x="3095" y="799"/>
                  <a:pt x="3095" y="798"/>
                </a:cubicBezTo>
                <a:cubicBezTo>
                  <a:pt x="3097" y="795"/>
                  <a:pt x="3100" y="799"/>
                  <a:pt x="3101" y="801"/>
                </a:cubicBezTo>
                <a:cubicBezTo>
                  <a:pt x="3102" y="803"/>
                  <a:pt x="3104" y="806"/>
                  <a:pt x="3106" y="808"/>
                </a:cubicBezTo>
                <a:cubicBezTo>
                  <a:pt x="3107" y="810"/>
                  <a:pt x="3109" y="812"/>
                  <a:pt x="3111" y="813"/>
                </a:cubicBezTo>
                <a:cubicBezTo>
                  <a:pt x="3113" y="814"/>
                  <a:pt x="3115" y="815"/>
                  <a:pt x="3117" y="814"/>
                </a:cubicBezTo>
                <a:cubicBezTo>
                  <a:pt x="3120" y="812"/>
                  <a:pt x="3121" y="809"/>
                  <a:pt x="3121" y="806"/>
                </a:cubicBezTo>
                <a:cubicBezTo>
                  <a:pt x="3122" y="801"/>
                  <a:pt x="3120" y="797"/>
                  <a:pt x="3117" y="793"/>
                </a:cubicBezTo>
                <a:cubicBezTo>
                  <a:pt x="3114" y="789"/>
                  <a:pt x="3111" y="786"/>
                  <a:pt x="3108" y="782"/>
                </a:cubicBezTo>
                <a:cubicBezTo>
                  <a:pt x="3105" y="779"/>
                  <a:pt x="3103" y="777"/>
                  <a:pt x="3101" y="774"/>
                </a:cubicBezTo>
                <a:cubicBezTo>
                  <a:pt x="3099" y="771"/>
                  <a:pt x="3089" y="753"/>
                  <a:pt x="3096" y="751"/>
                </a:cubicBezTo>
                <a:cubicBezTo>
                  <a:pt x="3098" y="750"/>
                  <a:pt x="3100" y="751"/>
                  <a:pt x="3101" y="752"/>
                </a:cubicBezTo>
                <a:cubicBezTo>
                  <a:pt x="3103" y="753"/>
                  <a:pt x="3104" y="755"/>
                  <a:pt x="3105" y="756"/>
                </a:cubicBezTo>
                <a:cubicBezTo>
                  <a:pt x="3108" y="759"/>
                  <a:pt x="3112" y="761"/>
                  <a:pt x="3116" y="761"/>
                </a:cubicBezTo>
                <a:cubicBezTo>
                  <a:pt x="3117" y="761"/>
                  <a:pt x="3119" y="761"/>
                  <a:pt x="3119" y="760"/>
                </a:cubicBezTo>
                <a:cubicBezTo>
                  <a:pt x="3121" y="759"/>
                  <a:pt x="3121" y="757"/>
                  <a:pt x="3121" y="756"/>
                </a:cubicBezTo>
                <a:cubicBezTo>
                  <a:pt x="3121" y="750"/>
                  <a:pt x="3118" y="745"/>
                  <a:pt x="3115" y="741"/>
                </a:cubicBezTo>
                <a:cubicBezTo>
                  <a:pt x="3111" y="736"/>
                  <a:pt x="3109" y="730"/>
                  <a:pt x="3106" y="725"/>
                </a:cubicBezTo>
                <a:cubicBezTo>
                  <a:pt x="3102" y="719"/>
                  <a:pt x="3098" y="714"/>
                  <a:pt x="3097" y="707"/>
                </a:cubicBezTo>
                <a:cubicBezTo>
                  <a:pt x="3104" y="701"/>
                  <a:pt x="3110" y="721"/>
                  <a:pt x="3118" y="718"/>
                </a:cubicBezTo>
                <a:cubicBezTo>
                  <a:pt x="3124" y="716"/>
                  <a:pt x="3122" y="707"/>
                  <a:pt x="3118" y="702"/>
                </a:cubicBezTo>
                <a:cubicBezTo>
                  <a:pt x="3110" y="690"/>
                  <a:pt x="3105" y="677"/>
                  <a:pt x="3102" y="663"/>
                </a:cubicBezTo>
                <a:cubicBezTo>
                  <a:pt x="3100" y="656"/>
                  <a:pt x="3099" y="649"/>
                  <a:pt x="3098" y="642"/>
                </a:cubicBezTo>
                <a:cubicBezTo>
                  <a:pt x="3098" y="639"/>
                  <a:pt x="3098" y="624"/>
                  <a:pt x="3091" y="628"/>
                </a:cubicBezTo>
                <a:cubicBezTo>
                  <a:pt x="3089" y="629"/>
                  <a:pt x="3089" y="632"/>
                  <a:pt x="3088" y="634"/>
                </a:cubicBezTo>
                <a:cubicBezTo>
                  <a:pt x="3086" y="646"/>
                  <a:pt x="3083" y="658"/>
                  <a:pt x="3080" y="669"/>
                </a:cubicBezTo>
                <a:cubicBezTo>
                  <a:pt x="3078" y="679"/>
                  <a:pt x="3076" y="691"/>
                  <a:pt x="3070" y="699"/>
                </a:cubicBezTo>
                <a:cubicBezTo>
                  <a:pt x="3067" y="703"/>
                  <a:pt x="3063" y="707"/>
                  <a:pt x="3064" y="712"/>
                </a:cubicBezTo>
                <a:cubicBezTo>
                  <a:pt x="3064" y="713"/>
                  <a:pt x="3064" y="713"/>
                  <a:pt x="3064" y="714"/>
                </a:cubicBezTo>
                <a:cubicBezTo>
                  <a:pt x="3064" y="714"/>
                  <a:pt x="3065" y="715"/>
                  <a:pt x="3066" y="715"/>
                </a:cubicBezTo>
                <a:cubicBezTo>
                  <a:pt x="3073" y="717"/>
                  <a:pt x="3077" y="712"/>
                  <a:pt x="3082" y="708"/>
                </a:cubicBezTo>
                <a:cubicBezTo>
                  <a:pt x="3082" y="707"/>
                  <a:pt x="3083" y="707"/>
                  <a:pt x="3084" y="706"/>
                </a:cubicBezTo>
                <a:cubicBezTo>
                  <a:pt x="3084" y="706"/>
                  <a:pt x="3085" y="706"/>
                  <a:pt x="3086" y="706"/>
                </a:cubicBezTo>
                <a:cubicBezTo>
                  <a:pt x="3088" y="708"/>
                  <a:pt x="3086" y="713"/>
                  <a:pt x="3086" y="714"/>
                </a:cubicBezTo>
                <a:cubicBezTo>
                  <a:pt x="3085" y="720"/>
                  <a:pt x="3082" y="726"/>
                  <a:pt x="3079" y="731"/>
                </a:cubicBezTo>
                <a:cubicBezTo>
                  <a:pt x="3073" y="739"/>
                  <a:pt x="3065" y="745"/>
                  <a:pt x="3061" y="754"/>
                </a:cubicBezTo>
                <a:cubicBezTo>
                  <a:pt x="3060" y="756"/>
                  <a:pt x="3059" y="758"/>
                  <a:pt x="3059" y="760"/>
                </a:cubicBezTo>
                <a:cubicBezTo>
                  <a:pt x="3059" y="763"/>
                  <a:pt x="3063" y="765"/>
                  <a:pt x="3067" y="766"/>
                </a:cubicBezTo>
                <a:cubicBezTo>
                  <a:pt x="3071" y="766"/>
                  <a:pt x="3074" y="762"/>
                  <a:pt x="3076" y="758"/>
                </a:cubicBezTo>
                <a:cubicBezTo>
                  <a:pt x="3077" y="756"/>
                  <a:pt x="3078" y="753"/>
                  <a:pt x="3080" y="751"/>
                </a:cubicBezTo>
                <a:cubicBezTo>
                  <a:pt x="3081" y="751"/>
                  <a:pt x="3082" y="751"/>
                  <a:pt x="3082" y="752"/>
                </a:cubicBezTo>
                <a:cubicBezTo>
                  <a:pt x="3083" y="752"/>
                  <a:pt x="3083" y="752"/>
                  <a:pt x="3083" y="752"/>
                </a:cubicBezTo>
                <a:cubicBezTo>
                  <a:pt x="3083" y="758"/>
                  <a:pt x="3082" y="764"/>
                  <a:pt x="3080" y="769"/>
                </a:cubicBezTo>
                <a:cubicBezTo>
                  <a:pt x="3077" y="774"/>
                  <a:pt x="3073" y="778"/>
                  <a:pt x="3069" y="782"/>
                </a:cubicBezTo>
                <a:cubicBezTo>
                  <a:pt x="3067" y="784"/>
                  <a:pt x="3064" y="786"/>
                  <a:pt x="3063" y="789"/>
                </a:cubicBezTo>
                <a:cubicBezTo>
                  <a:pt x="3062" y="791"/>
                  <a:pt x="3061" y="793"/>
                  <a:pt x="3061" y="795"/>
                </a:cubicBezTo>
                <a:cubicBezTo>
                  <a:pt x="3061" y="798"/>
                  <a:pt x="3063" y="800"/>
                  <a:pt x="3065" y="801"/>
                </a:cubicBezTo>
                <a:cubicBezTo>
                  <a:pt x="3068" y="802"/>
                  <a:pt x="3071" y="800"/>
                  <a:pt x="3073" y="798"/>
                </a:cubicBezTo>
                <a:cubicBezTo>
                  <a:pt x="3075" y="797"/>
                  <a:pt x="3081" y="787"/>
                  <a:pt x="3083" y="791"/>
                </a:cubicBezTo>
                <a:cubicBezTo>
                  <a:pt x="3084" y="792"/>
                  <a:pt x="3082" y="798"/>
                  <a:pt x="3082" y="799"/>
                </a:cubicBezTo>
                <a:cubicBezTo>
                  <a:pt x="3081" y="804"/>
                  <a:pt x="3079" y="810"/>
                  <a:pt x="3077" y="815"/>
                </a:cubicBezTo>
                <a:cubicBezTo>
                  <a:pt x="3073" y="825"/>
                  <a:pt x="3067" y="834"/>
                  <a:pt x="3059" y="842"/>
                </a:cubicBezTo>
                <a:cubicBezTo>
                  <a:pt x="3056" y="846"/>
                  <a:pt x="3052" y="849"/>
                  <a:pt x="3052" y="854"/>
                </a:cubicBezTo>
                <a:cubicBezTo>
                  <a:pt x="3052" y="855"/>
                  <a:pt x="3052" y="855"/>
                  <a:pt x="3052" y="855"/>
                </a:cubicBezTo>
                <a:cubicBezTo>
                  <a:pt x="1940" y="720"/>
                  <a:pt x="1940" y="720"/>
                  <a:pt x="1940" y="720"/>
                </a:cubicBezTo>
                <a:cubicBezTo>
                  <a:pt x="1931" y="710"/>
                  <a:pt x="1925" y="699"/>
                  <a:pt x="1921" y="686"/>
                </a:cubicBezTo>
                <a:cubicBezTo>
                  <a:pt x="1926" y="692"/>
                  <a:pt x="1931" y="697"/>
                  <a:pt x="1936" y="701"/>
                </a:cubicBezTo>
                <a:cubicBezTo>
                  <a:pt x="1940" y="704"/>
                  <a:pt x="1945" y="703"/>
                  <a:pt x="1946" y="698"/>
                </a:cubicBezTo>
                <a:cubicBezTo>
                  <a:pt x="1947" y="696"/>
                  <a:pt x="1947" y="693"/>
                  <a:pt x="1946" y="691"/>
                </a:cubicBezTo>
                <a:cubicBezTo>
                  <a:pt x="1946" y="686"/>
                  <a:pt x="1945" y="681"/>
                  <a:pt x="1943" y="676"/>
                </a:cubicBezTo>
                <a:cubicBezTo>
                  <a:pt x="1940" y="669"/>
                  <a:pt x="1933" y="663"/>
                  <a:pt x="1927" y="656"/>
                </a:cubicBezTo>
                <a:cubicBezTo>
                  <a:pt x="1922" y="650"/>
                  <a:pt x="1917" y="641"/>
                  <a:pt x="1919" y="633"/>
                </a:cubicBezTo>
                <a:cubicBezTo>
                  <a:pt x="1919" y="631"/>
                  <a:pt x="1920" y="630"/>
                  <a:pt x="1921" y="629"/>
                </a:cubicBezTo>
                <a:cubicBezTo>
                  <a:pt x="1923" y="628"/>
                  <a:pt x="1925" y="630"/>
                  <a:pt x="1927" y="632"/>
                </a:cubicBezTo>
                <a:cubicBezTo>
                  <a:pt x="1929" y="636"/>
                  <a:pt x="1929" y="639"/>
                  <a:pt x="1934" y="637"/>
                </a:cubicBezTo>
                <a:cubicBezTo>
                  <a:pt x="1938" y="636"/>
                  <a:pt x="1940" y="632"/>
                  <a:pt x="1940" y="628"/>
                </a:cubicBezTo>
                <a:cubicBezTo>
                  <a:pt x="1940" y="625"/>
                  <a:pt x="1939" y="622"/>
                  <a:pt x="1937" y="619"/>
                </a:cubicBezTo>
                <a:cubicBezTo>
                  <a:pt x="1929" y="606"/>
                  <a:pt x="1913" y="593"/>
                  <a:pt x="1916" y="575"/>
                </a:cubicBezTo>
                <a:cubicBezTo>
                  <a:pt x="1916" y="574"/>
                  <a:pt x="1916" y="572"/>
                  <a:pt x="1917" y="571"/>
                </a:cubicBezTo>
                <a:cubicBezTo>
                  <a:pt x="1919" y="569"/>
                  <a:pt x="1923" y="572"/>
                  <a:pt x="1925" y="575"/>
                </a:cubicBezTo>
                <a:cubicBezTo>
                  <a:pt x="1927" y="577"/>
                  <a:pt x="1929" y="581"/>
                  <a:pt x="1932" y="579"/>
                </a:cubicBezTo>
                <a:cubicBezTo>
                  <a:pt x="1935" y="578"/>
                  <a:pt x="1935" y="574"/>
                  <a:pt x="1934" y="571"/>
                </a:cubicBezTo>
                <a:cubicBezTo>
                  <a:pt x="1931" y="558"/>
                  <a:pt x="1922" y="546"/>
                  <a:pt x="1917" y="534"/>
                </a:cubicBezTo>
                <a:cubicBezTo>
                  <a:pt x="1915" y="530"/>
                  <a:pt x="1914" y="527"/>
                  <a:pt x="1914" y="523"/>
                </a:cubicBezTo>
                <a:cubicBezTo>
                  <a:pt x="1914" y="523"/>
                  <a:pt x="1915" y="522"/>
                  <a:pt x="1915" y="521"/>
                </a:cubicBezTo>
                <a:cubicBezTo>
                  <a:pt x="1916" y="520"/>
                  <a:pt x="1918" y="520"/>
                  <a:pt x="1919" y="521"/>
                </a:cubicBezTo>
                <a:cubicBezTo>
                  <a:pt x="1922" y="524"/>
                  <a:pt x="1922" y="529"/>
                  <a:pt x="1927" y="530"/>
                </a:cubicBezTo>
                <a:cubicBezTo>
                  <a:pt x="1932" y="530"/>
                  <a:pt x="1935" y="525"/>
                  <a:pt x="1935" y="521"/>
                </a:cubicBezTo>
                <a:cubicBezTo>
                  <a:pt x="1934" y="516"/>
                  <a:pt x="1931" y="512"/>
                  <a:pt x="1929" y="508"/>
                </a:cubicBezTo>
                <a:cubicBezTo>
                  <a:pt x="1912" y="481"/>
                  <a:pt x="1912" y="444"/>
                  <a:pt x="1901" y="414"/>
                </a:cubicBezTo>
                <a:cubicBezTo>
                  <a:pt x="1901" y="413"/>
                  <a:pt x="1900" y="411"/>
                  <a:pt x="1899" y="411"/>
                </a:cubicBezTo>
                <a:cubicBezTo>
                  <a:pt x="1897" y="409"/>
                  <a:pt x="1894" y="411"/>
                  <a:pt x="1893" y="413"/>
                </a:cubicBezTo>
                <a:cubicBezTo>
                  <a:pt x="1892" y="415"/>
                  <a:pt x="1893" y="418"/>
                  <a:pt x="1893" y="420"/>
                </a:cubicBezTo>
                <a:cubicBezTo>
                  <a:pt x="1895" y="441"/>
                  <a:pt x="1891" y="462"/>
                  <a:pt x="1888" y="483"/>
                </a:cubicBezTo>
                <a:cubicBezTo>
                  <a:pt x="1886" y="491"/>
                  <a:pt x="1885" y="499"/>
                  <a:pt x="1882" y="506"/>
                </a:cubicBezTo>
                <a:cubicBezTo>
                  <a:pt x="1878" y="516"/>
                  <a:pt x="1873" y="525"/>
                  <a:pt x="1869" y="535"/>
                </a:cubicBezTo>
                <a:cubicBezTo>
                  <a:pt x="1867" y="539"/>
                  <a:pt x="1867" y="547"/>
                  <a:pt x="1871" y="548"/>
                </a:cubicBezTo>
                <a:cubicBezTo>
                  <a:pt x="1878" y="550"/>
                  <a:pt x="1882" y="540"/>
                  <a:pt x="1889" y="541"/>
                </a:cubicBezTo>
                <a:cubicBezTo>
                  <a:pt x="1899" y="541"/>
                  <a:pt x="1891" y="555"/>
                  <a:pt x="1889" y="559"/>
                </a:cubicBezTo>
                <a:cubicBezTo>
                  <a:pt x="1884" y="569"/>
                  <a:pt x="1876" y="578"/>
                  <a:pt x="1876" y="589"/>
                </a:cubicBezTo>
                <a:cubicBezTo>
                  <a:pt x="1876" y="591"/>
                  <a:pt x="1876" y="592"/>
                  <a:pt x="1877" y="594"/>
                </a:cubicBezTo>
                <a:cubicBezTo>
                  <a:pt x="1883" y="602"/>
                  <a:pt x="1891" y="588"/>
                  <a:pt x="1893" y="585"/>
                </a:cubicBezTo>
                <a:cubicBezTo>
                  <a:pt x="1894" y="583"/>
                  <a:pt x="1897" y="582"/>
                  <a:pt x="1898" y="583"/>
                </a:cubicBezTo>
                <a:cubicBezTo>
                  <a:pt x="1900" y="584"/>
                  <a:pt x="1900" y="586"/>
                  <a:pt x="1900" y="588"/>
                </a:cubicBezTo>
                <a:cubicBezTo>
                  <a:pt x="1897" y="610"/>
                  <a:pt x="1874" y="624"/>
                  <a:pt x="1868" y="645"/>
                </a:cubicBezTo>
                <a:cubicBezTo>
                  <a:pt x="1868" y="648"/>
                  <a:pt x="1867" y="651"/>
                  <a:pt x="1869" y="653"/>
                </a:cubicBezTo>
                <a:cubicBezTo>
                  <a:pt x="1871" y="659"/>
                  <a:pt x="1880" y="657"/>
                  <a:pt x="1885" y="653"/>
                </a:cubicBezTo>
                <a:cubicBezTo>
                  <a:pt x="1888" y="650"/>
                  <a:pt x="1890" y="646"/>
                  <a:pt x="1893" y="643"/>
                </a:cubicBezTo>
                <a:cubicBezTo>
                  <a:pt x="1896" y="639"/>
                  <a:pt x="1902" y="638"/>
                  <a:pt x="1901" y="645"/>
                </a:cubicBezTo>
                <a:cubicBezTo>
                  <a:pt x="1900" y="648"/>
                  <a:pt x="1899" y="650"/>
                  <a:pt x="1897" y="652"/>
                </a:cubicBezTo>
                <a:cubicBezTo>
                  <a:pt x="1892" y="657"/>
                  <a:pt x="1887" y="662"/>
                  <a:pt x="1882" y="668"/>
                </a:cubicBezTo>
                <a:cubicBezTo>
                  <a:pt x="1879" y="670"/>
                  <a:pt x="1876" y="673"/>
                  <a:pt x="1874" y="676"/>
                </a:cubicBezTo>
                <a:cubicBezTo>
                  <a:pt x="1871" y="679"/>
                  <a:pt x="1870" y="684"/>
                  <a:pt x="1868" y="688"/>
                </a:cubicBezTo>
                <a:cubicBezTo>
                  <a:pt x="1867" y="692"/>
                  <a:pt x="1866" y="697"/>
                  <a:pt x="1869" y="700"/>
                </a:cubicBezTo>
                <a:cubicBezTo>
                  <a:pt x="1871" y="702"/>
                  <a:pt x="1874" y="702"/>
                  <a:pt x="1876" y="701"/>
                </a:cubicBezTo>
                <a:cubicBezTo>
                  <a:pt x="1878" y="700"/>
                  <a:pt x="1880" y="698"/>
                  <a:pt x="1882" y="696"/>
                </a:cubicBezTo>
                <a:cubicBezTo>
                  <a:pt x="1885" y="692"/>
                  <a:pt x="1887" y="689"/>
                  <a:pt x="1889" y="685"/>
                </a:cubicBezTo>
                <a:cubicBezTo>
                  <a:pt x="1890" y="684"/>
                  <a:pt x="1892" y="685"/>
                  <a:pt x="1893" y="687"/>
                </a:cubicBezTo>
                <a:cubicBezTo>
                  <a:pt x="1894" y="688"/>
                  <a:pt x="1893" y="690"/>
                  <a:pt x="1893" y="691"/>
                </a:cubicBezTo>
                <a:cubicBezTo>
                  <a:pt x="1892" y="701"/>
                  <a:pt x="1888" y="707"/>
                  <a:pt x="1881" y="712"/>
                </a:cubicBezTo>
                <a:cubicBezTo>
                  <a:pt x="1643" y="683"/>
                  <a:pt x="1643" y="683"/>
                  <a:pt x="1643" y="683"/>
                </a:cubicBezTo>
                <a:cubicBezTo>
                  <a:pt x="1516" y="635"/>
                  <a:pt x="1516" y="635"/>
                  <a:pt x="1516" y="635"/>
                </a:cubicBezTo>
                <a:cubicBezTo>
                  <a:pt x="1516" y="631"/>
                  <a:pt x="1514" y="628"/>
                  <a:pt x="1512" y="625"/>
                </a:cubicBezTo>
                <a:cubicBezTo>
                  <a:pt x="1509" y="621"/>
                  <a:pt x="1506" y="617"/>
                  <a:pt x="1503" y="614"/>
                </a:cubicBezTo>
                <a:cubicBezTo>
                  <a:pt x="1500" y="611"/>
                  <a:pt x="1498" y="609"/>
                  <a:pt x="1496" y="606"/>
                </a:cubicBezTo>
                <a:cubicBezTo>
                  <a:pt x="1494" y="603"/>
                  <a:pt x="1484" y="585"/>
                  <a:pt x="1491" y="582"/>
                </a:cubicBezTo>
                <a:cubicBezTo>
                  <a:pt x="1493" y="582"/>
                  <a:pt x="1495" y="583"/>
                  <a:pt x="1496" y="584"/>
                </a:cubicBezTo>
                <a:cubicBezTo>
                  <a:pt x="1498" y="585"/>
                  <a:pt x="1499" y="587"/>
                  <a:pt x="1500" y="588"/>
                </a:cubicBezTo>
                <a:cubicBezTo>
                  <a:pt x="1503" y="591"/>
                  <a:pt x="1507" y="593"/>
                  <a:pt x="1511" y="593"/>
                </a:cubicBezTo>
                <a:cubicBezTo>
                  <a:pt x="1512" y="593"/>
                  <a:pt x="1514" y="593"/>
                  <a:pt x="1514" y="592"/>
                </a:cubicBezTo>
                <a:cubicBezTo>
                  <a:pt x="1516" y="591"/>
                  <a:pt x="1516" y="589"/>
                  <a:pt x="1516" y="587"/>
                </a:cubicBezTo>
                <a:cubicBezTo>
                  <a:pt x="1516" y="582"/>
                  <a:pt x="1513" y="577"/>
                  <a:pt x="1510" y="572"/>
                </a:cubicBezTo>
                <a:cubicBezTo>
                  <a:pt x="1506" y="567"/>
                  <a:pt x="1504" y="562"/>
                  <a:pt x="1501" y="557"/>
                </a:cubicBezTo>
                <a:cubicBezTo>
                  <a:pt x="1497" y="551"/>
                  <a:pt x="1493" y="546"/>
                  <a:pt x="1492" y="539"/>
                </a:cubicBezTo>
                <a:cubicBezTo>
                  <a:pt x="1499" y="533"/>
                  <a:pt x="1505" y="553"/>
                  <a:pt x="1513" y="550"/>
                </a:cubicBezTo>
                <a:cubicBezTo>
                  <a:pt x="1519" y="548"/>
                  <a:pt x="1517" y="539"/>
                  <a:pt x="1513" y="534"/>
                </a:cubicBezTo>
                <a:cubicBezTo>
                  <a:pt x="1505" y="522"/>
                  <a:pt x="1500" y="509"/>
                  <a:pt x="1497" y="495"/>
                </a:cubicBezTo>
                <a:cubicBezTo>
                  <a:pt x="1495" y="488"/>
                  <a:pt x="1494" y="481"/>
                  <a:pt x="1493" y="474"/>
                </a:cubicBezTo>
                <a:cubicBezTo>
                  <a:pt x="1493" y="471"/>
                  <a:pt x="1493" y="455"/>
                  <a:pt x="1486" y="460"/>
                </a:cubicBezTo>
                <a:cubicBezTo>
                  <a:pt x="1484" y="461"/>
                  <a:pt x="1484" y="463"/>
                  <a:pt x="1483" y="466"/>
                </a:cubicBezTo>
                <a:cubicBezTo>
                  <a:pt x="1481" y="477"/>
                  <a:pt x="1478" y="489"/>
                  <a:pt x="1475" y="501"/>
                </a:cubicBezTo>
                <a:cubicBezTo>
                  <a:pt x="1473" y="510"/>
                  <a:pt x="1471" y="523"/>
                  <a:pt x="1466" y="531"/>
                </a:cubicBezTo>
                <a:cubicBezTo>
                  <a:pt x="1462" y="535"/>
                  <a:pt x="1458" y="538"/>
                  <a:pt x="1459" y="544"/>
                </a:cubicBezTo>
                <a:cubicBezTo>
                  <a:pt x="1459" y="545"/>
                  <a:pt x="1459" y="545"/>
                  <a:pt x="1459" y="546"/>
                </a:cubicBezTo>
                <a:cubicBezTo>
                  <a:pt x="1459" y="546"/>
                  <a:pt x="1460" y="547"/>
                  <a:pt x="1461" y="547"/>
                </a:cubicBezTo>
                <a:cubicBezTo>
                  <a:pt x="1468" y="549"/>
                  <a:pt x="1472" y="544"/>
                  <a:pt x="1477" y="539"/>
                </a:cubicBezTo>
                <a:cubicBezTo>
                  <a:pt x="1477" y="539"/>
                  <a:pt x="1478" y="538"/>
                  <a:pt x="1479" y="538"/>
                </a:cubicBezTo>
                <a:cubicBezTo>
                  <a:pt x="1480" y="538"/>
                  <a:pt x="1480" y="538"/>
                  <a:pt x="1481" y="538"/>
                </a:cubicBezTo>
                <a:cubicBezTo>
                  <a:pt x="1483" y="540"/>
                  <a:pt x="1481" y="544"/>
                  <a:pt x="1481" y="546"/>
                </a:cubicBezTo>
                <a:cubicBezTo>
                  <a:pt x="1480" y="552"/>
                  <a:pt x="1477" y="558"/>
                  <a:pt x="1474" y="563"/>
                </a:cubicBezTo>
                <a:cubicBezTo>
                  <a:pt x="1468" y="570"/>
                  <a:pt x="1460" y="577"/>
                  <a:pt x="1456" y="586"/>
                </a:cubicBezTo>
                <a:cubicBezTo>
                  <a:pt x="1455" y="587"/>
                  <a:pt x="1454" y="589"/>
                  <a:pt x="1454" y="591"/>
                </a:cubicBezTo>
                <a:cubicBezTo>
                  <a:pt x="1455" y="595"/>
                  <a:pt x="1458" y="597"/>
                  <a:pt x="1462" y="597"/>
                </a:cubicBezTo>
                <a:cubicBezTo>
                  <a:pt x="1467" y="598"/>
                  <a:pt x="1469" y="594"/>
                  <a:pt x="1471" y="590"/>
                </a:cubicBezTo>
                <a:cubicBezTo>
                  <a:pt x="1472" y="587"/>
                  <a:pt x="1473" y="584"/>
                  <a:pt x="1476" y="583"/>
                </a:cubicBezTo>
                <a:cubicBezTo>
                  <a:pt x="1476" y="583"/>
                  <a:pt x="1477" y="583"/>
                  <a:pt x="1477" y="583"/>
                </a:cubicBezTo>
                <a:cubicBezTo>
                  <a:pt x="1478" y="583"/>
                  <a:pt x="1478" y="584"/>
                  <a:pt x="1478" y="584"/>
                </a:cubicBezTo>
                <a:cubicBezTo>
                  <a:pt x="1478" y="590"/>
                  <a:pt x="1477" y="595"/>
                  <a:pt x="1475" y="601"/>
                </a:cubicBezTo>
                <a:cubicBezTo>
                  <a:pt x="1472" y="606"/>
                  <a:pt x="1468" y="609"/>
                  <a:pt x="1464" y="613"/>
                </a:cubicBezTo>
                <a:cubicBezTo>
                  <a:pt x="1464" y="614"/>
                  <a:pt x="1463" y="614"/>
                  <a:pt x="1463" y="614"/>
                </a:cubicBezTo>
                <a:cubicBezTo>
                  <a:pt x="1406" y="592"/>
                  <a:pt x="1406" y="592"/>
                  <a:pt x="1406" y="592"/>
                </a:cubicBezTo>
                <a:cubicBezTo>
                  <a:pt x="1404" y="586"/>
                  <a:pt x="1398" y="579"/>
                  <a:pt x="1393" y="574"/>
                </a:cubicBezTo>
                <a:cubicBezTo>
                  <a:pt x="1384" y="565"/>
                  <a:pt x="1377" y="553"/>
                  <a:pt x="1374" y="540"/>
                </a:cubicBezTo>
                <a:cubicBezTo>
                  <a:pt x="1378" y="545"/>
                  <a:pt x="1383" y="550"/>
                  <a:pt x="1388" y="554"/>
                </a:cubicBezTo>
                <a:cubicBezTo>
                  <a:pt x="1392" y="557"/>
                  <a:pt x="1397" y="557"/>
                  <a:pt x="1398" y="551"/>
                </a:cubicBezTo>
                <a:cubicBezTo>
                  <a:pt x="1399" y="549"/>
                  <a:pt x="1399" y="547"/>
                  <a:pt x="1399" y="545"/>
                </a:cubicBezTo>
                <a:cubicBezTo>
                  <a:pt x="1398" y="540"/>
                  <a:pt x="1397" y="535"/>
                  <a:pt x="1395" y="530"/>
                </a:cubicBezTo>
                <a:cubicBezTo>
                  <a:pt x="1392" y="522"/>
                  <a:pt x="1385" y="516"/>
                  <a:pt x="1379" y="510"/>
                </a:cubicBezTo>
                <a:cubicBezTo>
                  <a:pt x="1374" y="503"/>
                  <a:pt x="1369" y="495"/>
                  <a:pt x="1371" y="486"/>
                </a:cubicBezTo>
                <a:cubicBezTo>
                  <a:pt x="1371" y="485"/>
                  <a:pt x="1372" y="484"/>
                  <a:pt x="1373" y="483"/>
                </a:cubicBezTo>
                <a:cubicBezTo>
                  <a:pt x="1375" y="482"/>
                  <a:pt x="1378" y="484"/>
                  <a:pt x="1379" y="485"/>
                </a:cubicBezTo>
                <a:cubicBezTo>
                  <a:pt x="1381" y="490"/>
                  <a:pt x="1381" y="493"/>
                  <a:pt x="1386" y="491"/>
                </a:cubicBezTo>
                <a:cubicBezTo>
                  <a:pt x="1390" y="490"/>
                  <a:pt x="1393" y="485"/>
                  <a:pt x="1392" y="482"/>
                </a:cubicBezTo>
                <a:cubicBezTo>
                  <a:pt x="1392" y="478"/>
                  <a:pt x="1391" y="476"/>
                  <a:pt x="1389" y="473"/>
                </a:cubicBezTo>
                <a:cubicBezTo>
                  <a:pt x="1381" y="459"/>
                  <a:pt x="1365" y="446"/>
                  <a:pt x="1368" y="429"/>
                </a:cubicBezTo>
                <a:cubicBezTo>
                  <a:pt x="1368" y="427"/>
                  <a:pt x="1368" y="426"/>
                  <a:pt x="1369" y="425"/>
                </a:cubicBezTo>
                <a:cubicBezTo>
                  <a:pt x="1372" y="423"/>
                  <a:pt x="1375" y="426"/>
                  <a:pt x="1377" y="428"/>
                </a:cubicBezTo>
                <a:cubicBezTo>
                  <a:pt x="1379" y="431"/>
                  <a:pt x="1381" y="434"/>
                  <a:pt x="1384" y="433"/>
                </a:cubicBezTo>
                <a:cubicBezTo>
                  <a:pt x="1387" y="432"/>
                  <a:pt x="1387" y="428"/>
                  <a:pt x="1386" y="425"/>
                </a:cubicBezTo>
                <a:cubicBezTo>
                  <a:pt x="1383" y="412"/>
                  <a:pt x="1375" y="400"/>
                  <a:pt x="1369" y="387"/>
                </a:cubicBezTo>
                <a:cubicBezTo>
                  <a:pt x="1367" y="384"/>
                  <a:pt x="1366" y="380"/>
                  <a:pt x="1367" y="377"/>
                </a:cubicBezTo>
                <a:cubicBezTo>
                  <a:pt x="1367" y="376"/>
                  <a:pt x="1367" y="376"/>
                  <a:pt x="1367" y="375"/>
                </a:cubicBezTo>
                <a:cubicBezTo>
                  <a:pt x="1368" y="374"/>
                  <a:pt x="1370" y="374"/>
                  <a:pt x="1372" y="375"/>
                </a:cubicBezTo>
                <a:cubicBezTo>
                  <a:pt x="1374" y="378"/>
                  <a:pt x="1375" y="383"/>
                  <a:pt x="1379" y="383"/>
                </a:cubicBezTo>
                <a:cubicBezTo>
                  <a:pt x="1384" y="384"/>
                  <a:pt x="1387" y="379"/>
                  <a:pt x="1387" y="374"/>
                </a:cubicBezTo>
                <a:cubicBezTo>
                  <a:pt x="1386" y="370"/>
                  <a:pt x="1384" y="366"/>
                  <a:pt x="1381" y="362"/>
                </a:cubicBezTo>
                <a:cubicBezTo>
                  <a:pt x="1364" y="334"/>
                  <a:pt x="1364" y="298"/>
                  <a:pt x="1353" y="267"/>
                </a:cubicBezTo>
                <a:cubicBezTo>
                  <a:pt x="1353" y="266"/>
                  <a:pt x="1352" y="265"/>
                  <a:pt x="1351" y="264"/>
                </a:cubicBezTo>
                <a:cubicBezTo>
                  <a:pt x="1349" y="263"/>
                  <a:pt x="1346" y="264"/>
                  <a:pt x="1345" y="267"/>
                </a:cubicBezTo>
                <a:cubicBezTo>
                  <a:pt x="1344" y="269"/>
                  <a:pt x="1345" y="271"/>
                  <a:pt x="1345" y="274"/>
                </a:cubicBezTo>
                <a:cubicBezTo>
                  <a:pt x="1347" y="295"/>
                  <a:pt x="1344" y="316"/>
                  <a:pt x="1340" y="337"/>
                </a:cubicBezTo>
                <a:cubicBezTo>
                  <a:pt x="1338" y="344"/>
                  <a:pt x="1337" y="352"/>
                  <a:pt x="1334" y="360"/>
                </a:cubicBezTo>
                <a:cubicBezTo>
                  <a:pt x="1330" y="370"/>
                  <a:pt x="1325" y="379"/>
                  <a:pt x="1321" y="388"/>
                </a:cubicBezTo>
                <a:cubicBezTo>
                  <a:pt x="1319" y="393"/>
                  <a:pt x="1319" y="400"/>
                  <a:pt x="1324" y="402"/>
                </a:cubicBezTo>
                <a:cubicBezTo>
                  <a:pt x="1330" y="404"/>
                  <a:pt x="1334" y="394"/>
                  <a:pt x="1341" y="394"/>
                </a:cubicBezTo>
                <a:cubicBezTo>
                  <a:pt x="1351" y="395"/>
                  <a:pt x="1343" y="409"/>
                  <a:pt x="1341" y="413"/>
                </a:cubicBezTo>
                <a:cubicBezTo>
                  <a:pt x="1336" y="423"/>
                  <a:pt x="1328" y="432"/>
                  <a:pt x="1328" y="443"/>
                </a:cubicBezTo>
                <a:cubicBezTo>
                  <a:pt x="1328" y="444"/>
                  <a:pt x="1328" y="446"/>
                  <a:pt x="1329" y="447"/>
                </a:cubicBezTo>
                <a:cubicBezTo>
                  <a:pt x="1335" y="456"/>
                  <a:pt x="1343" y="442"/>
                  <a:pt x="1345" y="438"/>
                </a:cubicBezTo>
                <a:cubicBezTo>
                  <a:pt x="1346" y="437"/>
                  <a:pt x="1349" y="435"/>
                  <a:pt x="1350" y="437"/>
                </a:cubicBezTo>
                <a:cubicBezTo>
                  <a:pt x="1352" y="438"/>
                  <a:pt x="1352" y="440"/>
                  <a:pt x="1352" y="442"/>
                </a:cubicBezTo>
                <a:cubicBezTo>
                  <a:pt x="1350" y="464"/>
                  <a:pt x="1327" y="478"/>
                  <a:pt x="1321" y="499"/>
                </a:cubicBezTo>
                <a:cubicBezTo>
                  <a:pt x="1320" y="501"/>
                  <a:pt x="1319" y="504"/>
                  <a:pt x="1321" y="507"/>
                </a:cubicBezTo>
                <a:cubicBezTo>
                  <a:pt x="1323" y="512"/>
                  <a:pt x="1332" y="511"/>
                  <a:pt x="1337" y="507"/>
                </a:cubicBezTo>
                <a:cubicBezTo>
                  <a:pt x="1340" y="503"/>
                  <a:pt x="1342" y="499"/>
                  <a:pt x="1345" y="496"/>
                </a:cubicBezTo>
                <a:cubicBezTo>
                  <a:pt x="1348" y="493"/>
                  <a:pt x="1354" y="491"/>
                  <a:pt x="1353" y="499"/>
                </a:cubicBezTo>
                <a:cubicBezTo>
                  <a:pt x="1352" y="501"/>
                  <a:pt x="1351" y="503"/>
                  <a:pt x="1349" y="505"/>
                </a:cubicBezTo>
                <a:cubicBezTo>
                  <a:pt x="1344" y="511"/>
                  <a:pt x="1339" y="516"/>
                  <a:pt x="1334" y="521"/>
                </a:cubicBezTo>
                <a:cubicBezTo>
                  <a:pt x="1331" y="524"/>
                  <a:pt x="1328" y="526"/>
                  <a:pt x="1326" y="529"/>
                </a:cubicBezTo>
                <a:cubicBezTo>
                  <a:pt x="1323" y="533"/>
                  <a:pt x="1322" y="537"/>
                  <a:pt x="1320" y="542"/>
                </a:cubicBezTo>
                <a:cubicBezTo>
                  <a:pt x="1319" y="546"/>
                  <a:pt x="1318" y="551"/>
                  <a:pt x="1321" y="554"/>
                </a:cubicBezTo>
                <a:cubicBezTo>
                  <a:pt x="1323" y="555"/>
                  <a:pt x="1326" y="555"/>
                  <a:pt x="1328" y="554"/>
                </a:cubicBezTo>
                <a:cubicBezTo>
                  <a:pt x="1331" y="553"/>
                  <a:pt x="1332" y="551"/>
                  <a:pt x="1334" y="549"/>
                </a:cubicBezTo>
                <a:cubicBezTo>
                  <a:pt x="1337" y="546"/>
                  <a:pt x="1339" y="543"/>
                  <a:pt x="1341" y="539"/>
                </a:cubicBezTo>
                <a:cubicBezTo>
                  <a:pt x="1343" y="538"/>
                  <a:pt x="1344" y="539"/>
                  <a:pt x="1345" y="540"/>
                </a:cubicBezTo>
                <a:cubicBezTo>
                  <a:pt x="1346" y="542"/>
                  <a:pt x="1346" y="543"/>
                  <a:pt x="1345" y="545"/>
                </a:cubicBezTo>
                <a:cubicBezTo>
                  <a:pt x="1344" y="554"/>
                  <a:pt x="1340" y="559"/>
                  <a:pt x="1335" y="565"/>
                </a:cubicBezTo>
                <a:cubicBezTo>
                  <a:pt x="1298" y="551"/>
                  <a:pt x="1298" y="551"/>
                  <a:pt x="1298" y="551"/>
                </a:cubicBezTo>
                <a:cubicBezTo>
                  <a:pt x="1258" y="551"/>
                  <a:pt x="1258" y="551"/>
                  <a:pt x="1258" y="551"/>
                </a:cubicBezTo>
                <a:cubicBezTo>
                  <a:pt x="1255" y="543"/>
                  <a:pt x="1251" y="536"/>
                  <a:pt x="1246" y="529"/>
                </a:cubicBezTo>
                <a:cubicBezTo>
                  <a:pt x="1241" y="523"/>
                  <a:pt x="1232" y="517"/>
                  <a:pt x="1235" y="508"/>
                </a:cubicBezTo>
                <a:cubicBezTo>
                  <a:pt x="1235" y="507"/>
                  <a:pt x="1236" y="506"/>
                  <a:pt x="1237" y="505"/>
                </a:cubicBezTo>
                <a:cubicBezTo>
                  <a:pt x="1238" y="504"/>
                  <a:pt x="1241" y="504"/>
                  <a:pt x="1242" y="505"/>
                </a:cubicBezTo>
                <a:cubicBezTo>
                  <a:pt x="1244" y="506"/>
                  <a:pt x="1245" y="507"/>
                  <a:pt x="1247" y="509"/>
                </a:cubicBezTo>
                <a:cubicBezTo>
                  <a:pt x="1248" y="511"/>
                  <a:pt x="1256" y="524"/>
                  <a:pt x="1260" y="517"/>
                </a:cubicBezTo>
                <a:cubicBezTo>
                  <a:pt x="1260" y="516"/>
                  <a:pt x="1260" y="515"/>
                  <a:pt x="1260" y="514"/>
                </a:cubicBezTo>
                <a:cubicBezTo>
                  <a:pt x="1260" y="504"/>
                  <a:pt x="1256" y="494"/>
                  <a:pt x="1251" y="485"/>
                </a:cubicBezTo>
                <a:cubicBezTo>
                  <a:pt x="1245" y="478"/>
                  <a:pt x="1238" y="471"/>
                  <a:pt x="1235" y="463"/>
                </a:cubicBezTo>
                <a:cubicBezTo>
                  <a:pt x="1233" y="458"/>
                  <a:pt x="1232" y="448"/>
                  <a:pt x="1239" y="448"/>
                </a:cubicBezTo>
                <a:cubicBezTo>
                  <a:pt x="1245" y="448"/>
                  <a:pt x="1250" y="455"/>
                  <a:pt x="1254" y="458"/>
                </a:cubicBezTo>
                <a:cubicBezTo>
                  <a:pt x="1258" y="460"/>
                  <a:pt x="1264" y="460"/>
                  <a:pt x="1265" y="456"/>
                </a:cubicBezTo>
                <a:cubicBezTo>
                  <a:pt x="1266" y="454"/>
                  <a:pt x="1265" y="452"/>
                  <a:pt x="1265" y="451"/>
                </a:cubicBezTo>
                <a:cubicBezTo>
                  <a:pt x="1262" y="441"/>
                  <a:pt x="1257" y="432"/>
                  <a:pt x="1250" y="425"/>
                </a:cubicBezTo>
                <a:cubicBezTo>
                  <a:pt x="1243" y="419"/>
                  <a:pt x="1238" y="415"/>
                  <a:pt x="1234" y="406"/>
                </a:cubicBezTo>
                <a:cubicBezTo>
                  <a:pt x="1233" y="402"/>
                  <a:pt x="1232" y="397"/>
                  <a:pt x="1235" y="395"/>
                </a:cubicBezTo>
                <a:cubicBezTo>
                  <a:pt x="1238" y="394"/>
                  <a:pt x="1241" y="395"/>
                  <a:pt x="1243" y="397"/>
                </a:cubicBezTo>
                <a:cubicBezTo>
                  <a:pt x="1245" y="399"/>
                  <a:pt x="1247" y="401"/>
                  <a:pt x="1249" y="403"/>
                </a:cubicBezTo>
                <a:cubicBezTo>
                  <a:pt x="1251" y="405"/>
                  <a:pt x="1254" y="406"/>
                  <a:pt x="1257" y="405"/>
                </a:cubicBezTo>
                <a:cubicBezTo>
                  <a:pt x="1259" y="404"/>
                  <a:pt x="1259" y="401"/>
                  <a:pt x="1259" y="399"/>
                </a:cubicBezTo>
                <a:cubicBezTo>
                  <a:pt x="1259" y="396"/>
                  <a:pt x="1257" y="394"/>
                  <a:pt x="1256" y="392"/>
                </a:cubicBezTo>
                <a:cubicBezTo>
                  <a:pt x="1252" y="386"/>
                  <a:pt x="1248" y="380"/>
                  <a:pt x="1244" y="373"/>
                </a:cubicBezTo>
                <a:cubicBezTo>
                  <a:pt x="1241" y="369"/>
                  <a:pt x="1236" y="362"/>
                  <a:pt x="1235" y="356"/>
                </a:cubicBezTo>
                <a:cubicBezTo>
                  <a:pt x="1235" y="354"/>
                  <a:pt x="1235" y="352"/>
                  <a:pt x="1237" y="351"/>
                </a:cubicBezTo>
                <a:cubicBezTo>
                  <a:pt x="1238" y="350"/>
                  <a:pt x="1240" y="351"/>
                  <a:pt x="1241" y="352"/>
                </a:cubicBezTo>
                <a:cubicBezTo>
                  <a:pt x="1242" y="353"/>
                  <a:pt x="1243" y="354"/>
                  <a:pt x="1244" y="355"/>
                </a:cubicBezTo>
                <a:cubicBezTo>
                  <a:pt x="1246" y="357"/>
                  <a:pt x="1249" y="358"/>
                  <a:pt x="1252" y="359"/>
                </a:cubicBezTo>
                <a:cubicBezTo>
                  <a:pt x="1254" y="359"/>
                  <a:pt x="1256" y="359"/>
                  <a:pt x="1257" y="357"/>
                </a:cubicBezTo>
                <a:cubicBezTo>
                  <a:pt x="1259" y="356"/>
                  <a:pt x="1259" y="354"/>
                  <a:pt x="1259" y="353"/>
                </a:cubicBezTo>
                <a:cubicBezTo>
                  <a:pt x="1258" y="346"/>
                  <a:pt x="1253" y="341"/>
                  <a:pt x="1248" y="336"/>
                </a:cubicBezTo>
                <a:cubicBezTo>
                  <a:pt x="1245" y="333"/>
                  <a:pt x="1229" y="314"/>
                  <a:pt x="1236" y="310"/>
                </a:cubicBezTo>
                <a:cubicBezTo>
                  <a:pt x="1242" y="307"/>
                  <a:pt x="1249" y="325"/>
                  <a:pt x="1255" y="318"/>
                </a:cubicBezTo>
                <a:cubicBezTo>
                  <a:pt x="1257" y="316"/>
                  <a:pt x="1256" y="313"/>
                  <a:pt x="1256" y="310"/>
                </a:cubicBezTo>
                <a:cubicBezTo>
                  <a:pt x="1255" y="308"/>
                  <a:pt x="1253" y="305"/>
                  <a:pt x="1251" y="304"/>
                </a:cubicBezTo>
                <a:cubicBezTo>
                  <a:pt x="1248" y="301"/>
                  <a:pt x="1245" y="300"/>
                  <a:pt x="1242" y="298"/>
                </a:cubicBezTo>
                <a:cubicBezTo>
                  <a:pt x="1238" y="296"/>
                  <a:pt x="1228" y="283"/>
                  <a:pt x="1236" y="280"/>
                </a:cubicBezTo>
                <a:cubicBezTo>
                  <a:pt x="1241" y="277"/>
                  <a:pt x="1245" y="285"/>
                  <a:pt x="1248" y="287"/>
                </a:cubicBezTo>
                <a:cubicBezTo>
                  <a:pt x="1250" y="288"/>
                  <a:pt x="1252" y="288"/>
                  <a:pt x="1253" y="287"/>
                </a:cubicBezTo>
                <a:cubicBezTo>
                  <a:pt x="1253" y="287"/>
                  <a:pt x="1253" y="287"/>
                  <a:pt x="1253" y="287"/>
                </a:cubicBezTo>
                <a:cubicBezTo>
                  <a:pt x="1253" y="286"/>
                  <a:pt x="1253" y="286"/>
                  <a:pt x="1253" y="285"/>
                </a:cubicBezTo>
                <a:cubicBezTo>
                  <a:pt x="1254" y="277"/>
                  <a:pt x="1249" y="269"/>
                  <a:pt x="1245" y="262"/>
                </a:cubicBezTo>
                <a:cubicBezTo>
                  <a:pt x="1240" y="255"/>
                  <a:pt x="1235" y="248"/>
                  <a:pt x="1234" y="240"/>
                </a:cubicBezTo>
                <a:cubicBezTo>
                  <a:pt x="1234" y="238"/>
                  <a:pt x="1234" y="237"/>
                  <a:pt x="1234" y="235"/>
                </a:cubicBezTo>
                <a:cubicBezTo>
                  <a:pt x="1235" y="234"/>
                  <a:pt x="1236" y="233"/>
                  <a:pt x="1237" y="233"/>
                </a:cubicBezTo>
                <a:cubicBezTo>
                  <a:pt x="1240" y="234"/>
                  <a:pt x="1238" y="238"/>
                  <a:pt x="1240" y="240"/>
                </a:cubicBezTo>
                <a:cubicBezTo>
                  <a:pt x="1242" y="241"/>
                  <a:pt x="1246" y="241"/>
                  <a:pt x="1247" y="240"/>
                </a:cubicBezTo>
                <a:cubicBezTo>
                  <a:pt x="1251" y="238"/>
                  <a:pt x="1251" y="233"/>
                  <a:pt x="1250" y="230"/>
                </a:cubicBezTo>
                <a:cubicBezTo>
                  <a:pt x="1249" y="226"/>
                  <a:pt x="1247" y="223"/>
                  <a:pt x="1245" y="220"/>
                </a:cubicBezTo>
                <a:cubicBezTo>
                  <a:pt x="1238" y="210"/>
                  <a:pt x="1233" y="199"/>
                  <a:pt x="1231" y="188"/>
                </a:cubicBezTo>
                <a:cubicBezTo>
                  <a:pt x="1229" y="177"/>
                  <a:pt x="1231" y="166"/>
                  <a:pt x="1230" y="155"/>
                </a:cubicBezTo>
                <a:cubicBezTo>
                  <a:pt x="1230" y="152"/>
                  <a:pt x="1231" y="137"/>
                  <a:pt x="1226" y="137"/>
                </a:cubicBezTo>
                <a:cubicBezTo>
                  <a:pt x="1221" y="137"/>
                  <a:pt x="1221" y="150"/>
                  <a:pt x="1221" y="153"/>
                </a:cubicBezTo>
                <a:cubicBezTo>
                  <a:pt x="1219" y="179"/>
                  <a:pt x="1217" y="206"/>
                  <a:pt x="1201" y="225"/>
                </a:cubicBezTo>
                <a:cubicBezTo>
                  <a:pt x="1199" y="228"/>
                  <a:pt x="1196" y="230"/>
                  <a:pt x="1196" y="234"/>
                </a:cubicBezTo>
                <a:cubicBezTo>
                  <a:pt x="1195" y="237"/>
                  <a:pt x="1197" y="240"/>
                  <a:pt x="1200" y="242"/>
                </a:cubicBezTo>
                <a:cubicBezTo>
                  <a:pt x="1203" y="243"/>
                  <a:pt x="1206" y="242"/>
                  <a:pt x="1209" y="240"/>
                </a:cubicBezTo>
                <a:cubicBezTo>
                  <a:pt x="1210" y="239"/>
                  <a:pt x="1212" y="235"/>
                  <a:pt x="1215" y="237"/>
                </a:cubicBezTo>
                <a:cubicBezTo>
                  <a:pt x="1216" y="238"/>
                  <a:pt x="1216" y="240"/>
                  <a:pt x="1216" y="242"/>
                </a:cubicBezTo>
                <a:cubicBezTo>
                  <a:pt x="1217" y="252"/>
                  <a:pt x="1212" y="262"/>
                  <a:pt x="1206" y="271"/>
                </a:cubicBezTo>
                <a:cubicBezTo>
                  <a:pt x="1201" y="279"/>
                  <a:pt x="1194" y="288"/>
                  <a:pt x="1191" y="298"/>
                </a:cubicBezTo>
                <a:cubicBezTo>
                  <a:pt x="1190" y="301"/>
                  <a:pt x="1190" y="304"/>
                  <a:pt x="1190" y="307"/>
                </a:cubicBezTo>
                <a:cubicBezTo>
                  <a:pt x="1191" y="311"/>
                  <a:pt x="1194" y="314"/>
                  <a:pt x="1197" y="314"/>
                </a:cubicBezTo>
                <a:cubicBezTo>
                  <a:pt x="1203" y="314"/>
                  <a:pt x="1203" y="309"/>
                  <a:pt x="1208" y="307"/>
                </a:cubicBezTo>
                <a:cubicBezTo>
                  <a:pt x="1210" y="306"/>
                  <a:pt x="1212" y="306"/>
                  <a:pt x="1214" y="308"/>
                </a:cubicBezTo>
                <a:cubicBezTo>
                  <a:pt x="1215" y="309"/>
                  <a:pt x="1215" y="310"/>
                  <a:pt x="1215" y="312"/>
                </a:cubicBezTo>
                <a:cubicBezTo>
                  <a:pt x="1215" y="320"/>
                  <a:pt x="1208" y="325"/>
                  <a:pt x="1202" y="331"/>
                </a:cubicBezTo>
                <a:cubicBezTo>
                  <a:pt x="1196" y="337"/>
                  <a:pt x="1191" y="345"/>
                  <a:pt x="1188" y="353"/>
                </a:cubicBezTo>
                <a:cubicBezTo>
                  <a:pt x="1187" y="356"/>
                  <a:pt x="1186" y="359"/>
                  <a:pt x="1186" y="361"/>
                </a:cubicBezTo>
                <a:cubicBezTo>
                  <a:pt x="1186" y="364"/>
                  <a:pt x="1187" y="367"/>
                  <a:pt x="1189" y="368"/>
                </a:cubicBezTo>
                <a:cubicBezTo>
                  <a:pt x="1193" y="370"/>
                  <a:pt x="1198" y="369"/>
                  <a:pt x="1201" y="366"/>
                </a:cubicBezTo>
                <a:cubicBezTo>
                  <a:pt x="1204" y="363"/>
                  <a:pt x="1205" y="359"/>
                  <a:pt x="1207" y="356"/>
                </a:cubicBezTo>
                <a:cubicBezTo>
                  <a:pt x="1208" y="354"/>
                  <a:pt x="1210" y="352"/>
                  <a:pt x="1212" y="351"/>
                </a:cubicBezTo>
                <a:cubicBezTo>
                  <a:pt x="1222" y="349"/>
                  <a:pt x="1215" y="365"/>
                  <a:pt x="1213" y="367"/>
                </a:cubicBezTo>
                <a:cubicBezTo>
                  <a:pt x="1202" y="382"/>
                  <a:pt x="1187" y="396"/>
                  <a:pt x="1188" y="413"/>
                </a:cubicBezTo>
                <a:cubicBezTo>
                  <a:pt x="1188" y="416"/>
                  <a:pt x="1189" y="420"/>
                  <a:pt x="1192" y="421"/>
                </a:cubicBezTo>
                <a:cubicBezTo>
                  <a:pt x="1195" y="423"/>
                  <a:pt x="1199" y="419"/>
                  <a:pt x="1202" y="415"/>
                </a:cubicBezTo>
                <a:cubicBezTo>
                  <a:pt x="1203" y="413"/>
                  <a:pt x="1214" y="392"/>
                  <a:pt x="1215" y="403"/>
                </a:cubicBezTo>
                <a:cubicBezTo>
                  <a:pt x="1216" y="413"/>
                  <a:pt x="1208" y="418"/>
                  <a:pt x="1203" y="425"/>
                </a:cubicBezTo>
                <a:cubicBezTo>
                  <a:pt x="1196" y="433"/>
                  <a:pt x="1191" y="443"/>
                  <a:pt x="1188" y="453"/>
                </a:cubicBezTo>
                <a:cubicBezTo>
                  <a:pt x="1187" y="457"/>
                  <a:pt x="1187" y="463"/>
                  <a:pt x="1191" y="464"/>
                </a:cubicBezTo>
                <a:cubicBezTo>
                  <a:pt x="1197" y="467"/>
                  <a:pt x="1199" y="458"/>
                  <a:pt x="1203" y="456"/>
                </a:cubicBezTo>
                <a:cubicBezTo>
                  <a:pt x="1207" y="452"/>
                  <a:pt x="1213" y="454"/>
                  <a:pt x="1214" y="459"/>
                </a:cubicBezTo>
                <a:cubicBezTo>
                  <a:pt x="1214" y="462"/>
                  <a:pt x="1213" y="466"/>
                  <a:pt x="1211" y="469"/>
                </a:cubicBezTo>
                <a:cubicBezTo>
                  <a:pt x="1205" y="480"/>
                  <a:pt x="1191" y="487"/>
                  <a:pt x="1186" y="500"/>
                </a:cubicBezTo>
                <a:cubicBezTo>
                  <a:pt x="1185" y="504"/>
                  <a:pt x="1185" y="508"/>
                  <a:pt x="1188" y="510"/>
                </a:cubicBezTo>
                <a:cubicBezTo>
                  <a:pt x="1193" y="514"/>
                  <a:pt x="1198" y="508"/>
                  <a:pt x="1201" y="505"/>
                </a:cubicBezTo>
                <a:cubicBezTo>
                  <a:pt x="1202" y="504"/>
                  <a:pt x="1203" y="503"/>
                  <a:pt x="1205" y="503"/>
                </a:cubicBezTo>
                <a:cubicBezTo>
                  <a:pt x="1206" y="503"/>
                  <a:pt x="1208" y="504"/>
                  <a:pt x="1208" y="506"/>
                </a:cubicBezTo>
                <a:cubicBezTo>
                  <a:pt x="1208" y="507"/>
                  <a:pt x="1208" y="509"/>
                  <a:pt x="1207" y="510"/>
                </a:cubicBezTo>
                <a:cubicBezTo>
                  <a:pt x="1203" y="524"/>
                  <a:pt x="1192" y="529"/>
                  <a:pt x="1184" y="540"/>
                </a:cubicBezTo>
                <a:cubicBezTo>
                  <a:pt x="1182" y="543"/>
                  <a:pt x="1180" y="547"/>
                  <a:pt x="1178" y="551"/>
                </a:cubicBezTo>
                <a:cubicBezTo>
                  <a:pt x="1004" y="551"/>
                  <a:pt x="1004" y="551"/>
                  <a:pt x="1004" y="551"/>
                </a:cubicBezTo>
                <a:cubicBezTo>
                  <a:pt x="746" y="467"/>
                  <a:pt x="746" y="467"/>
                  <a:pt x="746" y="467"/>
                </a:cubicBezTo>
                <a:cubicBezTo>
                  <a:pt x="732" y="467"/>
                  <a:pt x="732" y="467"/>
                  <a:pt x="732" y="467"/>
                </a:cubicBezTo>
                <a:cubicBezTo>
                  <a:pt x="727" y="461"/>
                  <a:pt x="723" y="455"/>
                  <a:pt x="725" y="447"/>
                </a:cubicBezTo>
                <a:cubicBezTo>
                  <a:pt x="732" y="448"/>
                  <a:pt x="734" y="461"/>
                  <a:pt x="742" y="461"/>
                </a:cubicBezTo>
                <a:cubicBezTo>
                  <a:pt x="747" y="460"/>
                  <a:pt x="750" y="453"/>
                  <a:pt x="748" y="448"/>
                </a:cubicBezTo>
                <a:cubicBezTo>
                  <a:pt x="746" y="436"/>
                  <a:pt x="736" y="428"/>
                  <a:pt x="729" y="419"/>
                </a:cubicBezTo>
                <a:cubicBezTo>
                  <a:pt x="726" y="415"/>
                  <a:pt x="723" y="410"/>
                  <a:pt x="722" y="405"/>
                </a:cubicBezTo>
                <a:cubicBezTo>
                  <a:pt x="721" y="404"/>
                  <a:pt x="720" y="399"/>
                  <a:pt x="720" y="398"/>
                </a:cubicBezTo>
                <a:cubicBezTo>
                  <a:pt x="722" y="395"/>
                  <a:pt x="725" y="399"/>
                  <a:pt x="726" y="400"/>
                </a:cubicBezTo>
                <a:cubicBezTo>
                  <a:pt x="728" y="403"/>
                  <a:pt x="729" y="405"/>
                  <a:pt x="731" y="408"/>
                </a:cubicBezTo>
                <a:cubicBezTo>
                  <a:pt x="732" y="410"/>
                  <a:pt x="734" y="411"/>
                  <a:pt x="736" y="413"/>
                </a:cubicBezTo>
                <a:cubicBezTo>
                  <a:pt x="738" y="414"/>
                  <a:pt x="740" y="414"/>
                  <a:pt x="742" y="413"/>
                </a:cubicBezTo>
                <a:cubicBezTo>
                  <a:pt x="745" y="412"/>
                  <a:pt x="746" y="409"/>
                  <a:pt x="747" y="406"/>
                </a:cubicBezTo>
                <a:cubicBezTo>
                  <a:pt x="747" y="401"/>
                  <a:pt x="745" y="397"/>
                  <a:pt x="742" y="393"/>
                </a:cubicBezTo>
                <a:cubicBezTo>
                  <a:pt x="740" y="389"/>
                  <a:pt x="736" y="385"/>
                  <a:pt x="733" y="382"/>
                </a:cubicBezTo>
                <a:cubicBezTo>
                  <a:pt x="731" y="379"/>
                  <a:pt x="728" y="377"/>
                  <a:pt x="726" y="374"/>
                </a:cubicBezTo>
                <a:cubicBezTo>
                  <a:pt x="724" y="371"/>
                  <a:pt x="714" y="353"/>
                  <a:pt x="721" y="350"/>
                </a:cubicBezTo>
                <a:cubicBezTo>
                  <a:pt x="723" y="350"/>
                  <a:pt x="725" y="351"/>
                  <a:pt x="726" y="352"/>
                </a:cubicBezTo>
                <a:cubicBezTo>
                  <a:pt x="728" y="353"/>
                  <a:pt x="729" y="355"/>
                  <a:pt x="730" y="356"/>
                </a:cubicBezTo>
                <a:cubicBezTo>
                  <a:pt x="733" y="359"/>
                  <a:pt x="737" y="361"/>
                  <a:pt x="741" y="361"/>
                </a:cubicBezTo>
                <a:cubicBezTo>
                  <a:pt x="742" y="361"/>
                  <a:pt x="744" y="361"/>
                  <a:pt x="744" y="360"/>
                </a:cubicBezTo>
                <a:cubicBezTo>
                  <a:pt x="746" y="359"/>
                  <a:pt x="746" y="357"/>
                  <a:pt x="746" y="355"/>
                </a:cubicBezTo>
                <a:cubicBezTo>
                  <a:pt x="747" y="350"/>
                  <a:pt x="743" y="345"/>
                  <a:pt x="740" y="340"/>
                </a:cubicBezTo>
                <a:cubicBezTo>
                  <a:pt x="736" y="335"/>
                  <a:pt x="734" y="330"/>
                  <a:pt x="731" y="325"/>
                </a:cubicBezTo>
                <a:cubicBezTo>
                  <a:pt x="727" y="319"/>
                  <a:pt x="723" y="314"/>
                  <a:pt x="722" y="307"/>
                </a:cubicBezTo>
                <a:cubicBezTo>
                  <a:pt x="729" y="301"/>
                  <a:pt x="735" y="321"/>
                  <a:pt x="744" y="318"/>
                </a:cubicBezTo>
                <a:cubicBezTo>
                  <a:pt x="749" y="316"/>
                  <a:pt x="747" y="307"/>
                  <a:pt x="743" y="302"/>
                </a:cubicBezTo>
                <a:cubicBezTo>
                  <a:pt x="735" y="290"/>
                  <a:pt x="730" y="277"/>
                  <a:pt x="727" y="263"/>
                </a:cubicBezTo>
                <a:cubicBezTo>
                  <a:pt x="725" y="256"/>
                  <a:pt x="724" y="249"/>
                  <a:pt x="723" y="242"/>
                </a:cubicBezTo>
                <a:cubicBezTo>
                  <a:pt x="723" y="239"/>
                  <a:pt x="723" y="223"/>
                  <a:pt x="716" y="228"/>
                </a:cubicBezTo>
                <a:cubicBezTo>
                  <a:pt x="715" y="229"/>
                  <a:pt x="714" y="231"/>
                  <a:pt x="713" y="234"/>
                </a:cubicBezTo>
                <a:cubicBezTo>
                  <a:pt x="711" y="245"/>
                  <a:pt x="708" y="257"/>
                  <a:pt x="705" y="269"/>
                </a:cubicBezTo>
                <a:cubicBezTo>
                  <a:pt x="703" y="278"/>
                  <a:pt x="702" y="291"/>
                  <a:pt x="696" y="299"/>
                </a:cubicBezTo>
                <a:cubicBezTo>
                  <a:pt x="692" y="303"/>
                  <a:pt x="688" y="306"/>
                  <a:pt x="689" y="312"/>
                </a:cubicBezTo>
                <a:cubicBezTo>
                  <a:pt x="689" y="313"/>
                  <a:pt x="689" y="313"/>
                  <a:pt x="689" y="314"/>
                </a:cubicBezTo>
                <a:cubicBezTo>
                  <a:pt x="689" y="314"/>
                  <a:pt x="690" y="315"/>
                  <a:pt x="691" y="315"/>
                </a:cubicBezTo>
                <a:cubicBezTo>
                  <a:pt x="698" y="317"/>
                  <a:pt x="702" y="312"/>
                  <a:pt x="707" y="307"/>
                </a:cubicBezTo>
                <a:cubicBezTo>
                  <a:pt x="707" y="307"/>
                  <a:pt x="708" y="306"/>
                  <a:pt x="709" y="306"/>
                </a:cubicBezTo>
                <a:cubicBezTo>
                  <a:pt x="710" y="306"/>
                  <a:pt x="711" y="306"/>
                  <a:pt x="711" y="306"/>
                </a:cubicBezTo>
                <a:cubicBezTo>
                  <a:pt x="713" y="308"/>
                  <a:pt x="711" y="312"/>
                  <a:pt x="711" y="314"/>
                </a:cubicBezTo>
                <a:cubicBezTo>
                  <a:pt x="710" y="320"/>
                  <a:pt x="707" y="326"/>
                  <a:pt x="704" y="331"/>
                </a:cubicBezTo>
                <a:cubicBezTo>
                  <a:pt x="698" y="338"/>
                  <a:pt x="690" y="345"/>
                  <a:pt x="686" y="354"/>
                </a:cubicBezTo>
                <a:cubicBezTo>
                  <a:pt x="685" y="355"/>
                  <a:pt x="684" y="357"/>
                  <a:pt x="684" y="359"/>
                </a:cubicBezTo>
                <a:cubicBezTo>
                  <a:pt x="685" y="363"/>
                  <a:pt x="688" y="365"/>
                  <a:pt x="692" y="365"/>
                </a:cubicBezTo>
                <a:cubicBezTo>
                  <a:pt x="697" y="366"/>
                  <a:pt x="699" y="362"/>
                  <a:pt x="701" y="358"/>
                </a:cubicBezTo>
                <a:cubicBezTo>
                  <a:pt x="702" y="355"/>
                  <a:pt x="703" y="352"/>
                  <a:pt x="706" y="351"/>
                </a:cubicBezTo>
                <a:cubicBezTo>
                  <a:pt x="706" y="351"/>
                  <a:pt x="707" y="351"/>
                  <a:pt x="708" y="351"/>
                </a:cubicBezTo>
                <a:cubicBezTo>
                  <a:pt x="708" y="351"/>
                  <a:pt x="708" y="352"/>
                  <a:pt x="708" y="352"/>
                </a:cubicBezTo>
                <a:cubicBezTo>
                  <a:pt x="708" y="358"/>
                  <a:pt x="707" y="363"/>
                  <a:pt x="705" y="369"/>
                </a:cubicBezTo>
                <a:cubicBezTo>
                  <a:pt x="702" y="374"/>
                  <a:pt x="698" y="377"/>
                  <a:pt x="694" y="381"/>
                </a:cubicBezTo>
                <a:cubicBezTo>
                  <a:pt x="692" y="384"/>
                  <a:pt x="689" y="386"/>
                  <a:pt x="688" y="389"/>
                </a:cubicBezTo>
                <a:cubicBezTo>
                  <a:pt x="687" y="390"/>
                  <a:pt x="686" y="393"/>
                  <a:pt x="686" y="395"/>
                </a:cubicBezTo>
                <a:cubicBezTo>
                  <a:pt x="687" y="397"/>
                  <a:pt x="688" y="400"/>
                  <a:pt x="690" y="400"/>
                </a:cubicBezTo>
                <a:cubicBezTo>
                  <a:pt x="693" y="402"/>
                  <a:pt x="696" y="400"/>
                  <a:pt x="698" y="398"/>
                </a:cubicBezTo>
                <a:cubicBezTo>
                  <a:pt x="700" y="397"/>
                  <a:pt x="706" y="387"/>
                  <a:pt x="708" y="391"/>
                </a:cubicBezTo>
                <a:cubicBezTo>
                  <a:pt x="709" y="392"/>
                  <a:pt x="707" y="397"/>
                  <a:pt x="707" y="399"/>
                </a:cubicBezTo>
                <a:cubicBezTo>
                  <a:pt x="706" y="404"/>
                  <a:pt x="704" y="409"/>
                  <a:pt x="702" y="414"/>
                </a:cubicBezTo>
                <a:cubicBezTo>
                  <a:pt x="698" y="425"/>
                  <a:pt x="692" y="434"/>
                  <a:pt x="684" y="442"/>
                </a:cubicBezTo>
                <a:cubicBezTo>
                  <a:pt x="681" y="445"/>
                  <a:pt x="677" y="449"/>
                  <a:pt x="677" y="454"/>
                </a:cubicBezTo>
                <a:cubicBezTo>
                  <a:pt x="677" y="460"/>
                  <a:pt x="685" y="463"/>
                  <a:pt x="691" y="462"/>
                </a:cubicBezTo>
                <a:cubicBezTo>
                  <a:pt x="698" y="460"/>
                  <a:pt x="698" y="452"/>
                  <a:pt x="703" y="448"/>
                </a:cubicBezTo>
                <a:cubicBezTo>
                  <a:pt x="704" y="447"/>
                  <a:pt x="704" y="447"/>
                  <a:pt x="705" y="447"/>
                </a:cubicBezTo>
                <a:cubicBezTo>
                  <a:pt x="706" y="447"/>
                  <a:pt x="706" y="449"/>
                  <a:pt x="706" y="450"/>
                </a:cubicBezTo>
                <a:cubicBezTo>
                  <a:pt x="705" y="456"/>
                  <a:pt x="703" y="462"/>
                  <a:pt x="701" y="467"/>
                </a:cubicBezTo>
                <a:cubicBezTo>
                  <a:pt x="660" y="467"/>
                  <a:pt x="660" y="467"/>
                  <a:pt x="660" y="467"/>
                </a:cubicBezTo>
                <a:cubicBezTo>
                  <a:pt x="660" y="467"/>
                  <a:pt x="660" y="466"/>
                  <a:pt x="660" y="465"/>
                </a:cubicBezTo>
                <a:cubicBezTo>
                  <a:pt x="658" y="456"/>
                  <a:pt x="654" y="448"/>
                  <a:pt x="648" y="442"/>
                </a:cubicBezTo>
                <a:cubicBezTo>
                  <a:pt x="645" y="438"/>
                  <a:pt x="641" y="435"/>
                  <a:pt x="638" y="432"/>
                </a:cubicBezTo>
                <a:cubicBezTo>
                  <a:pt x="636" y="430"/>
                  <a:pt x="627" y="415"/>
                  <a:pt x="636" y="415"/>
                </a:cubicBezTo>
                <a:cubicBezTo>
                  <a:pt x="637" y="415"/>
                  <a:pt x="638" y="416"/>
                  <a:pt x="639" y="417"/>
                </a:cubicBezTo>
                <a:cubicBezTo>
                  <a:pt x="641" y="419"/>
                  <a:pt x="643" y="421"/>
                  <a:pt x="645" y="423"/>
                </a:cubicBezTo>
                <a:cubicBezTo>
                  <a:pt x="647" y="426"/>
                  <a:pt x="650" y="427"/>
                  <a:pt x="652" y="426"/>
                </a:cubicBezTo>
                <a:cubicBezTo>
                  <a:pt x="656" y="424"/>
                  <a:pt x="656" y="419"/>
                  <a:pt x="655" y="415"/>
                </a:cubicBezTo>
                <a:cubicBezTo>
                  <a:pt x="652" y="407"/>
                  <a:pt x="648" y="399"/>
                  <a:pt x="642" y="393"/>
                </a:cubicBezTo>
                <a:cubicBezTo>
                  <a:pt x="637" y="387"/>
                  <a:pt x="628" y="380"/>
                  <a:pt x="631" y="371"/>
                </a:cubicBezTo>
                <a:cubicBezTo>
                  <a:pt x="632" y="370"/>
                  <a:pt x="632" y="369"/>
                  <a:pt x="633" y="368"/>
                </a:cubicBezTo>
                <a:cubicBezTo>
                  <a:pt x="635" y="367"/>
                  <a:pt x="637" y="367"/>
                  <a:pt x="639" y="368"/>
                </a:cubicBezTo>
                <a:cubicBezTo>
                  <a:pt x="640" y="369"/>
                  <a:pt x="642" y="371"/>
                  <a:pt x="643" y="372"/>
                </a:cubicBezTo>
                <a:cubicBezTo>
                  <a:pt x="645" y="375"/>
                  <a:pt x="653" y="387"/>
                  <a:pt x="656" y="380"/>
                </a:cubicBezTo>
                <a:cubicBezTo>
                  <a:pt x="657" y="379"/>
                  <a:pt x="657" y="378"/>
                  <a:pt x="657" y="377"/>
                </a:cubicBezTo>
                <a:cubicBezTo>
                  <a:pt x="656" y="367"/>
                  <a:pt x="653" y="357"/>
                  <a:pt x="647" y="349"/>
                </a:cubicBezTo>
                <a:cubicBezTo>
                  <a:pt x="642" y="341"/>
                  <a:pt x="635" y="335"/>
                  <a:pt x="631" y="326"/>
                </a:cubicBezTo>
                <a:cubicBezTo>
                  <a:pt x="629" y="321"/>
                  <a:pt x="629" y="312"/>
                  <a:pt x="636" y="312"/>
                </a:cubicBezTo>
                <a:cubicBezTo>
                  <a:pt x="642" y="312"/>
                  <a:pt x="646" y="319"/>
                  <a:pt x="651" y="321"/>
                </a:cubicBezTo>
                <a:cubicBezTo>
                  <a:pt x="654" y="324"/>
                  <a:pt x="660" y="323"/>
                  <a:pt x="662" y="319"/>
                </a:cubicBezTo>
                <a:cubicBezTo>
                  <a:pt x="662" y="317"/>
                  <a:pt x="662" y="316"/>
                  <a:pt x="661" y="314"/>
                </a:cubicBezTo>
                <a:cubicBezTo>
                  <a:pt x="658" y="305"/>
                  <a:pt x="653" y="296"/>
                  <a:pt x="646" y="289"/>
                </a:cubicBezTo>
                <a:cubicBezTo>
                  <a:pt x="640" y="282"/>
                  <a:pt x="634" y="278"/>
                  <a:pt x="631" y="269"/>
                </a:cubicBezTo>
                <a:cubicBezTo>
                  <a:pt x="629" y="266"/>
                  <a:pt x="628" y="261"/>
                  <a:pt x="632" y="259"/>
                </a:cubicBezTo>
                <a:cubicBezTo>
                  <a:pt x="634" y="257"/>
                  <a:pt x="637" y="258"/>
                  <a:pt x="639" y="260"/>
                </a:cubicBezTo>
                <a:cubicBezTo>
                  <a:pt x="642" y="262"/>
                  <a:pt x="643" y="265"/>
                  <a:pt x="645" y="267"/>
                </a:cubicBezTo>
                <a:cubicBezTo>
                  <a:pt x="647" y="269"/>
                  <a:pt x="651" y="270"/>
                  <a:pt x="653" y="268"/>
                </a:cubicBezTo>
                <a:cubicBezTo>
                  <a:pt x="655" y="267"/>
                  <a:pt x="656" y="264"/>
                  <a:pt x="655" y="262"/>
                </a:cubicBezTo>
                <a:cubicBezTo>
                  <a:pt x="655" y="260"/>
                  <a:pt x="654" y="258"/>
                  <a:pt x="653" y="256"/>
                </a:cubicBezTo>
                <a:cubicBezTo>
                  <a:pt x="649" y="249"/>
                  <a:pt x="644" y="243"/>
                  <a:pt x="640" y="237"/>
                </a:cubicBezTo>
                <a:cubicBezTo>
                  <a:pt x="637" y="232"/>
                  <a:pt x="632" y="225"/>
                  <a:pt x="631" y="220"/>
                </a:cubicBezTo>
                <a:cubicBezTo>
                  <a:pt x="631" y="218"/>
                  <a:pt x="631" y="215"/>
                  <a:pt x="633" y="214"/>
                </a:cubicBezTo>
                <a:cubicBezTo>
                  <a:pt x="635" y="214"/>
                  <a:pt x="636" y="214"/>
                  <a:pt x="637" y="215"/>
                </a:cubicBezTo>
                <a:cubicBezTo>
                  <a:pt x="639" y="216"/>
                  <a:pt x="639" y="217"/>
                  <a:pt x="640" y="218"/>
                </a:cubicBezTo>
                <a:cubicBezTo>
                  <a:pt x="643" y="220"/>
                  <a:pt x="645" y="222"/>
                  <a:pt x="648" y="222"/>
                </a:cubicBezTo>
                <a:cubicBezTo>
                  <a:pt x="650" y="222"/>
                  <a:pt x="653" y="222"/>
                  <a:pt x="654" y="221"/>
                </a:cubicBezTo>
                <a:cubicBezTo>
                  <a:pt x="655" y="220"/>
                  <a:pt x="655" y="218"/>
                  <a:pt x="655" y="216"/>
                </a:cubicBezTo>
                <a:cubicBezTo>
                  <a:pt x="654" y="209"/>
                  <a:pt x="649" y="204"/>
                  <a:pt x="644" y="200"/>
                </a:cubicBezTo>
                <a:cubicBezTo>
                  <a:pt x="641" y="197"/>
                  <a:pt x="625" y="178"/>
                  <a:pt x="633" y="174"/>
                </a:cubicBezTo>
                <a:cubicBezTo>
                  <a:pt x="638" y="171"/>
                  <a:pt x="646" y="188"/>
                  <a:pt x="651" y="181"/>
                </a:cubicBezTo>
                <a:cubicBezTo>
                  <a:pt x="653" y="179"/>
                  <a:pt x="653" y="176"/>
                  <a:pt x="652" y="174"/>
                </a:cubicBezTo>
                <a:cubicBezTo>
                  <a:pt x="651" y="171"/>
                  <a:pt x="649" y="169"/>
                  <a:pt x="647" y="167"/>
                </a:cubicBezTo>
                <a:cubicBezTo>
                  <a:pt x="645" y="165"/>
                  <a:pt x="641" y="163"/>
                  <a:pt x="638" y="162"/>
                </a:cubicBezTo>
                <a:cubicBezTo>
                  <a:pt x="634" y="159"/>
                  <a:pt x="625" y="146"/>
                  <a:pt x="632" y="143"/>
                </a:cubicBezTo>
                <a:cubicBezTo>
                  <a:pt x="637" y="141"/>
                  <a:pt x="641" y="149"/>
                  <a:pt x="645" y="151"/>
                </a:cubicBezTo>
                <a:cubicBezTo>
                  <a:pt x="646" y="151"/>
                  <a:pt x="648" y="152"/>
                  <a:pt x="649" y="150"/>
                </a:cubicBezTo>
                <a:cubicBezTo>
                  <a:pt x="649" y="150"/>
                  <a:pt x="649" y="150"/>
                  <a:pt x="649" y="150"/>
                </a:cubicBezTo>
                <a:cubicBezTo>
                  <a:pt x="650" y="150"/>
                  <a:pt x="650" y="149"/>
                  <a:pt x="650" y="149"/>
                </a:cubicBezTo>
                <a:cubicBezTo>
                  <a:pt x="650" y="140"/>
                  <a:pt x="646" y="132"/>
                  <a:pt x="641" y="125"/>
                </a:cubicBezTo>
                <a:cubicBezTo>
                  <a:pt x="637" y="118"/>
                  <a:pt x="632" y="111"/>
                  <a:pt x="630" y="103"/>
                </a:cubicBezTo>
                <a:cubicBezTo>
                  <a:pt x="630" y="102"/>
                  <a:pt x="630" y="100"/>
                  <a:pt x="631" y="99"/>
                </a:cubicBezTo>
                <a:cubicBezTo>
                  <a:pt x="631" y="97"/>
                  <a:pt x="633" y="96"/>
                  <a:pt x="634" y="97"/>
                </a:cubicBezTo>
                <a:cubicBezTo>
                  <a:pt x="636" y="97"/>
                  <a:pt x="635" y="102"/>
                  <a:pt x="637" y="103"/>
                </a:cubicBezTo>
                <a:cubicBezTo>
                  <a:pt x="639" y="105"/>
                  <a:pt x="642" y="104"/>
                  <a:pt x="644" y="103"/>
                </a:cubicBezTo>
                <a:cubicBezTo>
                  <a:pt x="647" y="101"/>
                  <a:pt x="648" y="97"/>
                  <a:pt x="647" y="93"/>
                </a:cubicBezTo>
                <a:cubicBezTo>
                  <a:pt x="646" y="89"/>
                  <a:pt x="643" y="86"/>
                  <a:pt x="641" y="83"/>
                </a:cubicBezTo>
                <a:cubicBezTo>
                  <a:pt x="634" y="74"/>
                  <a:pt x="630" y="63"/>
                  <a:pt x="627" y="51"/>
                </a:cubicBezTo>
                <a:cubicBezTo>
                  <a:pt x="625" y="40"/>
                  <a:pt x="627" y="29"/>
                  <a:pt x="627" y="18"/>
                </a:cubicBezTo>
                <a:cubicBezTo>
                  <a:pt x="627" y="15"/>
                  <a:pt x="627" y="0"/>
                  <a:pt x="622" y="0"/>
                </a:cubicBezTo>
                <a:cubicBezTo>
                  <a:pt x="618" y="1"/>
                  <a:pt x="617" y="14"/>
                  <a:pt x="617" y="17"/>
                </a:cubicBezTo>
                <a:cubicBezTo>
                  <a:pt x="615" y="42"/>
                  <a:pt x="613" y="69"/>
                  <a:pt x="597" y="89"/>
                </a:cubicBezTo>
                <a:cubicBezTo>
                  <a:pt x="595" y="91"/>
                  <a:pt x="593" y="94"/>
                  <a:pt x="592" y="97"/>
                </a:cubicBezTo>
                <a:cubicBezTo>
                  <a:pt x="592" y="100"/>
                  <a:pt x="593" y="104"/>
                  <a:pt x="596" y="105"/>
                </a:cubicBezTo>
                <a:cubicBezTo>
                  <a:pt x="599" y="106"/>
                  <a:pt x="603" y="106"/>
                  <a:pt x="605" y="104"/>
                </a:cubicBezTo>
                <a:cubicBezTo>
                  <a:pt x="607" y="102"/>
                  <a:pt x="609" y="98"/>
                  <a:pt x="611" y="101"/>
                </a:cubicBezTo>
                <a:cubicBezTo>
                  <a:pt x="612" y="102"/>
                  <a:pt x="613" y="103"/>
                  <a:pt x="613" y="105"/>
                </a:cubicBezTo>
                <a:cubicBezTo>
                  <a:pt x="613" y="115"/>
                  <a:pt x="608" y="125"/>
                  <a:pt x="603" y="134"/>
                </a:cubicBezTo>
                <a:cubicBezTo>
                  <a:pt x="597" y="143"/>
                  <a:pt x="591" y="151"/>
                  <a:pt x="588" y="161"/>
                </a:cubicBezTo>
                <a:cubicBezTo>
                  <a:pt x="587" y="164"/>
                  <a:pt x="586" y="168"/>
                  <a:pt x="587" y="171"/>
                </a:cubicBezTo>
                <a:cubicBezTo>
                  <a:pt x="588" y="174"/>
                  <a:pt x="590" y="177"/>
                  <a:pt x="594" y="177"/>
                </a:cubicBezTo>
                <a:cubicBezTo>
                  <a:pt x="599" y="178"/>
                  <a:pt x="600" y="172"/>
                  <a:pt x="604" y="170"/>
                </a:cubicBezTo>
                <a:cubicBezTo>
                  <a:pt x="606" y="169"/>
                  <a:pt x="609" y="169"/>
                  <a:pt x="610" y="171"/>
                </a:cubicBezTo>
                <a:cubicBezTo>
                  <a:pt x="611" y="172"/>
                  <a:pt x="612" y="174"/>
                  <a:pt x="611" y="175"/>
                </a:cubicBezTo>
                <a:cubicBezTo>
                  <a:pt x="611" y="183"/>
                  <a:pt x="604" y="189"/>
                  <a:pt x="599" y="194"/>
                </a:cubicBezTo>
                <a:cubicBezTo>
                  <a:pt x="592" y="200"/>
                  <a:pt x="587" y="208"/>
                  <a:pt x="584" y="217"/>
                </a:cubicBezTo>
                <a:cubicBezTo>
                  <a:pt x="583" y="219"/>
                  <a:pt x="582" y="222"/>
                  <a:pt x="582" y="225"/>
                </a:cubicBezTo>
                <a:cubicBezTo>
                  <a:pt x="582" y="227"/>
                  <a:pt x="584" y="230"/>
                  <a:pt x="586" y="231"/>
                </a:cubicBezTo>
                <a:cubicBezTo>
                  <a:pt x="589" y="234"/>
                  <a:pt x="594" y="232"/>
                  <a:pt x="597" y="229"/>
                </a:cubicBezTo>
                <a:cubicBezTo>
                  <a:pt x="600" y="227"/>
                  <a:pt x="602" y="223"/>
                  <a:pt x="604" y="219"/>
                </a:cubicBezTo>
                <a:cubicBezTo>
                  <a:pt x="605" y="217"/>
                  <a:pt x="606" y="215"/>
                  <a:pt x="609" y="215"/>
                </a:cubicBezTo>
                <a:cubicBezTo>
                  <a:pt x="618" y="213"/>
                  <a:pt x="611" y="228"/>
                  <a:pt x="609" y="231"/>
                </a:cubicBezTo>
                <a:cubicBezTo>
                  <a:pt x="599" y="245"/>
                  <a:pt x="583" y="259"/>
                  <a:pt x="584" y="277"/>
                </a:cubicBezTo>
                <a:cubicBezTo>
                  <a:pt x="585" y="280"/>
                  <a:pt x="585" y="283"/>
                  <a:pt x="588" y="284"/>
                </a:cubicBezTo>
                <a:cubicBezTo>
                  <a:pt x="592" y="286"/>
                  <a:pt x="596" y="282"/>
                  <a:pt x="598" y="279"/>
                </a:cubicBezTo>
                <a:cubicBezTo>
                  <a:pt x="600" y="276"/>
                  <a:pt x="610" y="255"/>
                  <a:pt x="612" y="266"/>
                </a:cubicBezTo>
                <a:cubicBezTo>
                  <a:pt x="613" y="277"/>
                  <a:pt x="605" y="282"/>
                  <a:pt x="599" y="289"/>
                </a:cubicBezTo>
                <a:cubicBezTo>
                  <a:pt x="592" y="297"/>
                  <a:pt x="587" y="306"/>
                  <a:pt x="585" y="316"/>
                </a:cubicBezTo>
                <a:cubicBezTo>
                  <a:pt x="583" y="320"/>
                  <a:pt x="583" y="326"/>
                  <a:pt x="587" y="328"/>
                </a:cubicBezTo>
                <a:cubicBezTo>
                  <a:pt x="594" y="330"/>
                  <a:pt x="596" y="322"/>
                  <a:pt x="600" y="319"/>
                </a:cubicBezTo>
                <a:cubicBezTo>
                  <a:pt x="604" y="316"/>
                  <a:pt x="609" y="317"/>
                  <a:pt x="610" y="323"/>
                </a:cubicBezTo>
                <a:cubicBezTo>
                  <a:pt x="611" y="326"/>
                  <a:pt x="610" y="329"/>
                  <a:pt x="608" y="332"/>
                </a:cubicBezTo>
                <a:cubicBezTo>
                  <a:pt x="601" y="344"/>
                  <a:pt x="587" y="351"/>
                  <a:pt x="583" y="363"/>
                </a:cubicBezTo>
                <a:cubicBezTo>
                  <a:pt x="582" y="367"/>
                  <a:pt x="581" y="371"/>
                  <a:pt x="584" y="374"/>
                </a:cubicBezTo>
                <a:cubicBezTo>
                  <a:pt x="589" y="377"/>
                  <a:pt x="594" y="371"/>
                  <a:pt x="597" y="368"/>
                </a:cubicBezTo>
                <a:cubicBezTo>
                  <a:pt x="598" y="367"/>
                  <a:pt x="600" y="366"/>
                  <a:pt x="601" y="366"/>
                </a:cubicBezTo>
                <a:cubicBezTo>
                  <a:pt x="603" y="366"/>
                  <a:pt x="604" y="368"/>
                  <a:pt x="604" y="369"/>
                </a:cubicBezTo>
                <a:cubicBezTo>
                  <a:pt x="605" y="371"/>
                  <a:pt x="604" y="372"/>
                  <a:pt x="604" y="374"/>
                </a:cubicBezTo>
                <a:cubicBezTo>
                  <a:pt x="600" y="387"/>
                  <a:pt x="588" y="393"/>
                  <a:pt x="581" y="403"/>
                </a:cubicBezTo>
                <a:cubicBezTo>
                  <a:pt x="577" y="407"/>
                  <a:pt x="575" y="413"/>
                  <a:pt x="574" y="418"/>
                </a:cubicBezTo>
                <a:cubicBezTo>
                  <a:pt x="573" y="421"/>
                  <a:pt x="573" y="424"/>
                  <a:pt x="574" y="427"/>
                </a:cubicBezTo>
                <a:cubicBezTo>
                  <a:pt x="575" y="429"/>
                  <a:pt x="578" y="431"/>
                  <a:pt x="581" y="431"/>
                </a:cubicBezTo>
                <a:cubicBezTo>
                  <a:pt x="584" y="431"/>
                  <a:pt x="587" y="428"/>
                  <a:pt x="588" y="425"/>
                </a:cubicBezTo>
                <a:cubicBezTo>
                  <a:pt x="589" y="421"/>
                  <a:pt x="590" y="418"/>
                  <a:pt x="593" y="415"/>
                </a:cubicBezTo>
                <a:cubicBezTo>
                  <a:pt x="596" y="412"/>
                  <a:pt x="602" y="412"/>
                  <a:pt x="603" y="417"/>
                </a:cubicBezTo>
                <a:cubicBezTo>
                  <a:pt x="603" y="421"/>
                  <a:pt x="597" y="427"/>
                  <a:pt x="595" y="430"/>
                </a:cubicBezTo>
                <a:cubicBezTo>
                  <a:pt x="587" y="442"/>
                  <a:pt x="579" y="455"/>
                  <a:pt x="572" y="467"/>
                </a:cubicBezTo>
                <a:cubicBezTo>
                  <a:pt x="340" y="467"/>
                  <a:pt x="340" y="467"/>
                  <a:pt x="340" y="467"/>
                </a:cubicBezTo>
                <a:cubicBezTo>
                  <a:pt x="340" y="460"/>
                  <a:pt x="332" y="452"/>
                  <a:pt x="326" y="446"/>
                </a:cubicBezTo>
                <a:cubicBezTo>
                  <a:pt x="317" y="437"/>
                  <a:pt x="310" y="425"/>
                  <a:pt x="307" y="412"/>
                </a:cubicBezTo>
                <a:cubicBezTo>
                  <a:pt x="311" y="417"/>
                  <a:pt x="316" y="422"/>
                  <a:pt x="322" y="426"/>
                </a:cubicBezTo>
                <a:cubicBezTo>
                  <a:pt x="326" y="429"/>
                  <a:pt x="330" y="429"/>
                  <a:pt x="332" y="424"/>
                </a:cubicBezTo>
                <a:cubicBezTo>
                  <a:pt x="332" y="421"/>
                  <a:pt x="332" y="419"/>
                  <a:pt x="332" y="417"/>
                </a:cubicBezTo>
                <a:cubicBezTo>
                  <a:pt x="331" y="412"/>
                  <a:pt x="331" y="407"/>
                  <a:pt x="329" y="402"/>
                </a:cubicBezTo>
                <a:cubicBezTo>
                  <a:pt x="325" y="394"/>
                  <a:pt x="318" y="389"/>
                  <a:pt x="313" y="382"/>
                </a:cubicBezTo>
                <a:cubicBezTo>
                  <a:pt x="307" y="375"/>
                  <a:pt x="303" y="367"/>
                  <a:pt x="305" y="359"/>
                </a:cubicBezTo>
                <a:cubicBezTo>
                  <a:pt x="305" y="357"/>
                  <a:pt x="305" y="356"/>
                  <a:pt x="307" y="355"/>
                </a:cubicBezTo>
                <a:cubicBezTo>
                  <a:pt x="309" y="354"/>
                  <a:pt x="311" y="356"/>
                  <a:pt x="312" y="358"/>
                </a:cubicBezTo>
                <a:cubicBezTo>
                  <a:pt x="314" y="362"/>
                  <a:pt x="314" y="365"/>
                  <a:pt x="320" y="363"/>
                </a:cubicBezTo>
                <a:cubicBezTo>
                  <a:pt x="323" y="362"/>
                  <a:pt x="326" y="357"/>
                  <a:pt x="326" y="354"/>
                </a:cubicBezTo>
                <a:cubicBezTo>
                  <a:pt x="326" y="351"/>
                  <a:pt x="324" y="348"/>
                  <a:pt x="322" y="345"/>
                </a:cubicBezTo>
                <a:cubicBezTo>
                  <a:pt x="314" y="331"/>
                  <a:pt x="298" y="319"/>
                  <a:pt x="301" y="301"/>
                </a:cubicBezTo>
                <a:cubicBezTo>
                  <a:pt x="301" y="299"/>
                  <a:pt x="302" y="298"/>
                  <a:pt x="303" y="297"/>
                </a:cubicBezTo>
                <a:cubicBezTo>
                  <a:pt x="305" y="295"/>
                  <a:pt x="308" y="298"/>
                  <a:pt x="310" y="301"/>
                </a:cubicBezTo>
                <a:cubicBezTo>
                  <a:pt x="312" y="303"/>
                  <a:pt x="315" y="306"/>
                  <a:pt x="318" y="305"/>
                </a:cubicBezTo>
                <a:cubicBezTo>
                  <a:pt x="321" y="304"/>
                  <a:pt x="321" y="300"/>
                  <a:pt x="320" y="297"/>
                </a:cubicBezTo>
                <a:cubicBezTo>
                  <a:pt x="316" y="284"/>
                  <a:pt x="308" y="272"/>
                  <a:pt x="302" y="259"/>
                </a:cubicBezTo>
                <a:cubicBezTo>
                  <a:pt x="301" y="256"/>
                  <a:pt x="299" y="253"/>
                  <a:pt x="300" y="249"/>
                </a:cubicBezTo>
                <a:cubicBezTo>
                  <a:pt x="300" y="248"/>
                  <a:pt x="300" y="248"/>
                  <a:pt x="301" y="247"/>
                </a:cubicBezTo>
                <a:cubicBezTo>
                  <a:pt x="302" y="246"/>
                  <a:pt x="304" y="246"/>
                  <a:pt x="305" y="247"/>
                </a:cubicBezTo>
                <a:cubicBezTo>
                  <a:pt x="308" y="250"/>
                  <a:pt x="308" y="255"/>
                  <a:pt x="313" y="255"/>
                </a:cubicBezTo>
                <a:cubicBezTo>
                  <a:pt x="317" y="256"/>
                  <a:pt x="321" y="251"/>
                  <a:pt x="320" y="246"/>
                </a:cubicBezTo>
                <a:cubicBezTo>
                  <a:pt x="320" y="242"/>
                  <a:pt x="317" y="238"/>
                  <a:pt x="315" y="234"/>
                </a:cubicBezTo>
                <a:cubicBezTo>
                  <a:pt x="297" y="207"/>
                  <a:pt x="297" y="170"/>
                  <a:pt x="287" y="140"/>
                </a:cubicBezTo>
                <a:cubicBezTo>
                  <a:pt x="286" y="138"/>
                  <a:pt x="286" y="137"/>
                  <a:pt x="285" y="136"/>
                </a:cubicBezTo>
                <a:cubicBezTo>
                  <a:pt x="283" y="135"/>
                  <a:pt x="280" y="137"/>
                  <a:pt x="279" y="139"/>
                </a:cubicBezTo>
                <a:cubicBezTo>
                  <a:pt x="278" y="141"/>
                  <a:pt x="278" y="144"/>
                  <a:pt x="278" y="146"/>
                </a:cubicBezTo>
                <a:cubicBezTo>
                  <a:pt x="281" y="167"/>
                  <a:pt x="277" y="188"/>
                  <a:pt x="273" y="209"/>
                </a:cubicBezTo>
                <a:cubicBezTo>
                  <a:pt x="272" y="217"/>
                  <a:pt x="270" y="225"/>
                  <a:pt x="267" y="232"/>
                </a:cubicBezTo>
                <a:cubicBezTo>
                  <a:pt x="264" y="242"/>
                  <a:pt x="258" y="251"/>
                  <a:pt x="254" y="260"/>
                </a:cubicBezTo>
                <a:cubicBezTo>
                  <a:pt x="253" y="265"/>
                  <a:pt x="252" y="272"/>
                  <a:pt x="257" y="274"/>
                </a:cubicBezTo>
                <a:cubicBezTo>
                  <a:pt x="263" y="276"/>
                  <a:pt x="268" y="266"/>
                  <a:pt x="274" y="266"/>
                </a:cubicBezTo>
                <a:cubicBezTo>
                  <a:pt x="285" y="267"/>
                  <a:pt x="276" y="281"/>
                  <a:pt x="274" y="285"/>
                </a:cubicBezTo>
                <a:cubicBezTo>
                  <a:pt x="270" y="295"/>
                  <a:pt x="262" y="304"/>
                  <a:pt x="262" y="315"/>
                </a:cubicBezTo>
                <a:cubicBezTo>
                  <a:pt x="262" y="316"/>
                  <a:pt x="262" y="318"/>
                  <a:pt x="263" y="319"/>
                </a:cubicBezTo>
                <a:cubicBezTo>
                  <a:pt x="268" y="328"/>
                  <a:pt x="276" y="314"/>
                  <a:pt x="279" y="311"/>
                </a:cubicBezTo>
                <a:cubicBezTo>
                  <a:pt x="280" y="309"/>
                  <a:pt x="282" y="308"/>
                  <a:pt x="284" y="309"/>
                </a:cubicBezTo>
                <a:cubicBezTo>
                  <a:pt x="285" y="310"/>
                  <a:pt x="285" y="312"/>
                  <a:pt x="285" y="314"/>
                </a:cubicBezTo>
                <a:cubicBezTo>
                  <a:pt x="283" y="336"/>
                  <a:pt x="260" y="350"/>
                  <a:pt x="254" y="371"/>
                </a:cubicBezTo>
                <a:cubicBezTo>
                  <a:pt x="253" y="374"/>
                  <a:pt x="253" y="376"/>
                  <a:pt x="254" y="379"/>
                </a:cubicBezTo>
                <a:cubicBezTo>
                  <a:pt x="257" y="385"/>
                  <a:pt x="266" y="383"/>
                  <a:pt x="270" y="379"/>
                </a:cubicBezTo>
                <a:cubicBezTo>
                  <a:pt x="273" y="376"/>
                  <a:pt x="275" y="371"/>
                  <a:pt x="279" y="368"/>
                </a:cubicBezTo>
                <a:cubicBezTo>
                  <a:pt x="282" y="365"/>
                  <a:pt x="288" y="364"/>
                  <a:pt x="286" y="371"/>
                </a:cubicBezTo>
                <a:cubicBezTo>
                  <a:pt x="286" y="373"/>
                  <a:pt x="284" y="375"/>
                  <a:pt x="282" y="377"/>
                </a:cubicBezTo>
                <a:cubicBezTo>
                  <a:pt x="277" y="383"/>
                  <a:pt x="272" y="388"/>
                  <a:pt x="267" y="393"/>
                </a:cubicBezTo>
                <a:cubicBezTo>
                  <a:pt x="264" y="396"/>
                  <a:pt x="261" y="398"/>
                  <a:pt x="259" y="401"/>
                </a:cubicBezTo>
                <a:cubicBezTo>
                  <a:pt x="257" y="405"/>
                  <a:pt x="255" y="410"/>
                  <a:pt x="254" y="414"/>
                </a:cubicBezTo>
                <a:cubicBezTo>
                  <a:pt x="252" y="418"/>
                  <a:pt x="251" y="423"/>
                  <a:pt x="254" y="426"/>
                </a:cubicBezTo>
                <a:cubicBezTo>
                  <a:pt x="256" y="427"/>
                  <a:pt x="259" y="427"/>
                  <a:pt x="262" y="426"/>
                </a:cubicBezTo>
                <a:cubicBezTo>
                  <a:pt x="264" y="425"/>
                  <a:pt x="266" y="423"/>
                  <a:pt x="267" y="422"/>
                </a:cubicBezTo>
                <a:cubicBezTo>
                  <a:pt x="270" y="418"/>
                  <a:pt x="273" y="415"/>
                  <a:pt x="275" y="411"/>
                </a:cubicBezTo>
                <a:cubicBezTo>
                  <a:pt x="276" y="410"/>
                  <a:pt x="278" y="411"/>
                  <a:pt x="278" y="412"/>
                </a:cubicBezTo>
                <a:cubicBezTo>
                  <a:pt x="279" y="414"/>
                  <a:pt x="279" y="415"/>
                  <a:pt x="279" y="417"/>
                </a:cubicBezTo>
                <a:cubicBezTo>
                  <a:pt x="277" y="429"/>
                  <a:pt x="271" y="435"/>
                  <a:pt x="262" y="443"/>
                </a:cubicBezTo>
                <a:cubicBezTo>
                  <a:pt x="254" y="450"/>
                  <a:pt x="245" y="457"/>
                  <a:pt x="242" y="467"/>
                </a:cubicBezTo>
                <a:cubicBezTo>
                  <a:pt x="215" y="467"/>
                  <a:pt x="215" y="467"/>
                  <a:pt x="215" y="467"/>
                </a:cubicBezTo>
                <a:cubicBezTo>
                  <a:pt x="214" y="466"/>
                  <a:pt x="213" y="465"/>
                  <a:pt x="212" y="464"/>
                </a:cubicBezTo>
                <a:cubicBezTo>
                  <a:pt x="205" y="456"/>
                  <a:pt x="196" y="446"/>
                  <a:pt x="198" y="435"/>
                </a:cubicBezTo>
                <a:cubicBezTo>
                  <a:pt x="206" y="436"/>
                  <a:pt x="208" y="449"/>
                  <a:pt x="215" y="449"/>
                </a:cubicBezTo>
                <a:cubicBezTo>
                  <a:pt x="221" y="449"/>
                  <a:pt x="223" y="441"/>
                  <a:pt x="222" y="436"/>
                </a:cubicBezTo>
                <a:cubicBezTo>
                  <a:pt x="219" y="424"/>
                  <a:pt x="210" y="416"/>
                  <a:pt x="203" y="407"/>
                </a:cubicBezTo>
                <a:cubicBezTo>
                  <a:pt x="199" y="403"/>
                  <a:pt x="196" y="399"/>
                  <a:pt x="195" y="393"/>
                </a:cubicBezTo>
                <a:cubicBezTo>
                  <a:pt x="195" y="392"/>
                  <a:pt x="193" y="387"/>
                  <a:pt x="194" y="386"/>
                </a:cubicBezTo>
                <a:cubicBezTo>
                  <a:pt x="196" y="383"/>
                  <a:pt x="198" y="387"/>
                  <a:pt x="199" y="388"/>
                </a:cubicBezTo>
                <a:cubicBezTo>
                  <a:pt x="201" y="391"/>
                  <a:pt x="203" y="393"/>
                  <a:pt x="204" y="396"/>
                </a:cubicBezTo>
                <a:cubicBezTo>
                  <a:pt x="206" y="398"/>
                  <a:pt x="207" y="399"/>
                  <a:pt x="209" y="401"/>
                </a:cubicBezTo>
                <a:cubicBezTo>
                  <a:pt x="211" y="402"/>
                  <a:pt x="214" y="402"/>
                  <a:pt x="216" y="402"/>
                </a:cubicBezTo>
                <a:cubicBezTo>
                  <a:pt x="218" y="400"/>
                  <a:pt x="220" y="397"/>
                  <a:pt x="220" y="394"/>
                </a:cubicBezTo>
                <a:cubicBezTo>
                  <a:pt x="220" y="389"/>
                  <a:pt x="218" y="385"/>
                  <a:pt x="216" y="381"/>
                </a:cubicBezTo>
                <a:cubicBezTo>
                  <a:pt x="213" y="377"/>
                  <a:pt x="209" y="373"/>
                  <a:pt x="206" y="370"/>
                </a:cubicBezTo>
                <a:cubicBezTo>
                  <a:pt x="204" y="367"/>
                  <a:pt x="202" y="365"/>
                  <a:pt x="199" y="362"/>
                </a:cubicBezTo>
                <a:cubicBezTo>
                  <a:pt x="197" y="359"/>
                  <a:pt x="187" y="341"/>
                  <a:pt x="195" y="338"/>
                </a:cubicBezTo>
                <a:cubicBezTo>
                  <a:pt x="196" y="338"/>
                  <a:pt x="198" y="339"/>
                  <a:pt x="200" y="340"/>
                </a:cubicBezTo>
                <a:cubicBezTo>
                  <a:pt x="201" y="341"/>
                  <a:pt x="202" y="343"/>
                  <a:pt x="203" y="344"/>
                </a:cubicBezTo>
                <a:cubicBezTo>
                  <a:pt x="206" y="347"/>
                  <a:pt x="210" y="349"/>
                  <a:pt x="215" y="349"/>
                </a:cubicBezTo>
                <a:cubicBezTo>
                  <a:pt x="216" y="349"/>
                  <a:pt x="217" y="349"/>
                  <a:pt x="218" y="348"/>
                </a:cubicBezTo>
                <a:cubicBezTo>
                  <a:pt x="219" y="347"/>
                  <a:pt x="220" y="345"/>
                  <a:pt x="220" y="343"/>
                </a:cubicBezTo>
                <a:cubicBezTo>
                  <a:pt x="220" y="338"/>
                  <a:pt x="217" y="333"/>
                  <a:pt x="213" y="328"/>
                </a:cubicBezTo>
                <a:cubicBezTo>
                  <a:pt x="210" y="323"/>
                  <a:pt x="207" y="318"/>
                  <a:pt x="204" y="313"/>
                </a:cubicBezTo>
                <a:cubicBezTo>
                  <a:pt x="200" y="307"/>
                  <a:pt x="196" y="302"/>
                  <a:pt x="196" y="295"/>
                </a:cubicBezTo>
                <a:cubicBezTo>
                  <a:pt x="202" y="289"/>
                  <a:pt x="208" y="309"/>
                  <a:pt x="217" y="306"/>
                </a:cubicBezTo>
                <a:cubicBezTo>
                  <a:pt x="223" y="304"/>
                  <a:pt x="220" y="295"/>
                  <a:pt x="216" y="290"/>
                </a:cubicBezTo>
                <a:cubicBezTo>
                  <a:pt x="208" y="278"/>
                  <a:pt x="203" y="265"/>
                  <a:pt x="200" y="251"/>
                </a:cubicBezTo>
                <a:cubicBezTo>
                  <a:pt x="198" y="244"/>
                  <a:pt x="197" y="237"/>
                  <a:pt x="196" y="230"/>
                </a:cubicBezTo>
                <a:cubicBezTo>
                  <a:pt x="196" y="227"/>
                  <a:pt x="196" y="212"/>
                  <a:pt x="190" y="216"/>
                </a:cubicBezTo>
                <a:cubicBezTo>
                  <a:pt x="188" y="217"/>
                  <a:pt x="187" y="220"/>
                  <a:pt x="187" y="222"/>
                </a:cubicBezTo>
                <a:cubicBezTo>
                  <a:pt x="184" y="234"/>
                  <a:pt x="182" y="245"/>
                  <a:pt x="178" y="257"/>
                </a:cubicBezTo>
                <a:cubicBezTo>
                  <a:pt x="176" y="266"/>
                  <a:pt x="175" y="279"/>
                  <a:pt x="169" y="287"/>
                </a:cubicBezTo>
                <a:cubicBezTo>
                  <a:pt x="166" y="291"/>
                  <a:pt x="162" y="294"/>
                  <a:pt x="162" y="300"/>
                </a:cubicBezTo>
                <a:cubicBezTo>
                  <a:pt x="162" y="301"/>
                  <a:pt x="162" y="301"/>
                  <a:pt x="162" y="302"/>
                </a:cubicBezTo>
                <a:cubicBezTo>
                  <a:pt x="163" y="302"/>
                  <a:pt x="163" y="303"/>
                  <a:pt x="164" y="303"/>
                </a:cubicBezTo>
                <a:cubicBezTo>
                  <a:pt x="171" y="305"/>
                  <a:pt x="176" y="300"/>
                  <a:pt x="180" y="296"/>
                </a:cubicBezTo>
                <a:cubicBezTo>
                  <a:pt x="181" y="295"/>
                  <a:pt x="181" y="294"/>
                  <a:pt x="182" y="294"/>
                </a:cubicBezTo>
                <a:cubicBezTo>
                  <a:pt x="183" y="294"/>
                  <a:pt x="184" y="294"/>
                  <a:pt x="184" y="294"/>
                </a:cubicBezTo>
                <a:cubicBezTo>
                  <a:pt x="186" y="296"/>
                  <a:pt x="185" y="300"/>
                  <a:pt x="184" y="302"/>
                </a:cubicBezTo>
                <a:cubicBezTo>
                  <a:pt x="184" y="308"/>
                  <a:pt x="181" y="314"/>
                  <a:pt x="177" y="319"/>
                </a:cubicBezTo>
                <a:cubicBezTo>
                  <a:pt x="171" y="326"/>
                  <a:pt x="164" y="333"/>
                  <a:pt x="159" y="342"/>
                </a:cubicBezTo>
                <a:cubicBezTo>
                  <a:pt x="158" y="343"/>
                  <a:pt x="158" y="345"/>
                  <a:pt x="158" y="347"/>
                </a:cubicBezTo>
                <a:cubicBezTo>
                  <a:pt x="158" y="351"/>
                  <a:pt x="162" y="353"/>
                  <a:pt x="165" y="353"/>
                </a:cubicBezTo>
                <a:cubicBezTo>
                  <a:pt x="170" y="354"/>
                  <a:pt x="173" y="350"/>
                  <a:pt x="174" y="346"/>
                </a:cubicBezTo>
                <a:cubicBezTo>
                  <a:pt x="175" y="343"/>
                  <a:pt x="176" y="341"/>
                  <a:pt x="179" y="339"/>
                </a:cubicBezTo>
                <a:cubicBezTo>
                  <a:pt x="180" y="339"/>
                  <a:pt x="180" y="339"/>
                  <a:pt x="181" y="339"/>
                </a:cubicBezTo>
                <a:cubicBezTo>
                  <a:pt x="181" y="340"/>
                  <a:pt x="181" y="340"/>
                  <a:pt x="181" y="340"/>
                </a:cubicBezTo>
                <a:cubicBezTo>
                  <a:pt x="182" y="346"/>
                  <a:pt x="180" y="352"/>
                  <a:pt x="178" y="357"/>
                </a:cubicBezTo>
                <a:cubicBezTo>
                  <a:pt x="175" y="362"/>
                  <a:pt x="172" y="365"/>
                  <a:pt x="167" y="370"/>
                </a:cubicBezTo>
                <a:cubicBezTo>
                  <a:pt x="165" y="372"/>
                  <a:pt x="163" y="374"/>
                  <a:pt x="161" y="377"/>
                </a:cubicBezTo>
                <a:cubicBezTo>
                  <a:pt x="160" y="379"/>
                  <a:pt x="159" y="381"/>
                  <a:pt x="160" y="383"/>
                </a:cubicBezTo>
                <a:cubicBezTo>
                  <a:pt x="160" y="385"/>
                  <a:pt x="161" y="388"/>
                  <a:pt x="163" y="388"/>
                </a:cubicBezTo>
                <a:cubicBezTo>
                  <a:pt x="166" y="390"/>
                  <a:pt x="170" y="388"/>
                  <a:pt x="172" y="386"/>
                </a:cubicBezTo>
                <a:cubicBezTo>
                  <a:pt x="173" y="385"/>
                  <a:pt x="179" y="375"/>
                  <a:pt x="181" y="379"/>
                </a:cubicBezTo>
                <a:cubicBezTo>
                  <a:pt x="182" y="380"/>
                  <a:pt x="180" y="385"/>
                  <a:pt x="180" y="387"/>
                </a:cubicBezTo>
                <a:cubicBezTo>
                  <a:pt x="179" y="392"/>
                  <a:pt x="177" y="397"/>
                  <a:pt x="175" y="403"/>
                </a:cubicBezTo>
                <a:cubicBezTo>
                  <a:pt x="171" y="413"/>
                  <a:pt x="165" y="422"/>
                  <a:pt x="157" y="430"/>
                </a:cubicBezTo>
                <a:cubicBezTo>
                  <a:pt x="154" y="434"/>
                  <a:pt x="150" y="437"/>
                  <a:pt x="150" y="442"/>
                </a:cubicBezTo>
                <a:cubicBezTo>
                  <a:pt x="151" y="448"/>
                  <a:pt x="159" y="451"/>
                  <a:pt x="164" y="450"/>
                </a:cubicBezTo>
                <a:cubicBezTo>
                  <a:pt x="172" y="448"/>
                  <a:pt x="171" y="440"/>
                  <a:pt x="177" y="436"/>
                </a:cubicBezTo>
                <a:cubicBezTo>
                  <a:pt x="177" y="436"/>
                  <a:pt x="178" y="435"/>
                  <a:pt x="178" y="435"/>
                </a:cubicBezTo>
                <a:cubicBezTo>
                  <a:pt x="179" y="435"/>
                  <a:pt x="179" y="437"/>
                  <a:pt x="179" y="438"/>
                </a:cubicBezTo>
                <a:cubicBezTo>
                  <a:pt x="177" y="449"/>
                  <a:pt x="173" y="459"/>
                  <a:pt x="167" y="467"/>
                </a:cubicBezTo>
                <a:cubicBezTo>
                  <a:pt x="128" y="467"/>
                  <a:pt x="128" y="467"/>
                  <a:pt x="128" y="467"/>
                </a:cubicBezTo>
                <a:cubicBezTo>
                  <a:pt x="129" y="466"/>
                  <a:pt x="130" y="464"/>
                  <a:pt x="130" y="462"/>
                </a:cubicBezTo>
                <a:cubicBezTo>
                  <a:pt x="130" y="457"/>
                  <a:pt x="128" y="452"/>
                  <a:pt x="125" y="448"/>
                </a:cubicBezTo>
                <a:cubicBezTo>
                  <a:pt x="123" y="444"/>
                  <a:pt x="119" y="441"/>
                  <a:pt x="116" y="438"/>
                </a:cubicBezTo>
                <a:cubicBezTo>
                  <a:pt x="114" y="435"/>
                  <a:pt x="111" y="432"/>
                  <a:pt x="109" y="430"/>
                </a:cubicBezTo>
                <a:cubicBezTo>
                  <a:pt x="107" y="427"/>
                  <a:pt x="97" y="408"/>
                  <a:pt x="104" y="406"/>
                </a:cubicBezTo>
                <a:cubicBezTo>
                  <a:pt x="106" y="405"/>
                  <a:pt x="108" y="406"/>
                  <a:pt x="109" y="408"/>
                </a:cubicBezTo>
                <a:cubicBezTo>
                  <a:pt x="111" y="409"/>
                  <a:pt x="112" y="410"/>
                  <a:pt x="113" y="412"/>
                </a:cubicBezTo>
                <a:cubicBezTo>
                  <a:pt x="116" y="415"/>
                  <a:pt x="120" y="417"/>
                  <a:pt x="125" y="417"/>
                </a:cubicBezTo>
                <a:cubicBezTo>
                  <a:pt x="126" y="417"/>
                  <a:pt x="127" y="416"/>
                  <a:pt x="128" y="416"/>
                </a:cubicBezTo>
                <a:cubicBezTo>
                  <a:pt x="129" y="415"/>
                  <a:pt x="130" y="413"/>
                  <a:pt x="130" y="411"/>
                </a:cubicBezTo>
                <a:cubicBezTo>
                  <a:pt x="130" y="405"/>
                  <a:pt x="126" y="400"/>
                  <a:pt x="123" y="396"/>
                </a:cubicBezTo>
                <a:cubicBezTo>
                  <a:pt x="119" y="391"/>
                  <a:pt x="117" y="386"/>
                  <a:pt x="114" y="381"/>
                </a:cubicBezTo>
                <a:cubicBezTo>
                  <a:pt x="110" y="375"/>
                  <a:pt x="106" y="370"/>
                  <a:pt x="105" y="363"/>
                </a:cubicBezTo>
                <a:cubicBezTo>
                  <a:pt x="112" y="357"/>
                  <a:pt x="118" y="376"/>
                  <a:pt x="127" y="374"/>
                </a:cubicBezTo>
                <a:cubicBezTo>
                  <a:pt x="133" y="372"/>
                  <a:pt x="130" y="363"/>
                  <a:pt x="126" y="358"/>
                </a:cubicBezTo>
                <a:cubicBezTo>
                  <a:pt x="118" y="346"/>
                  <a:pt x="113" y="332"/>
                  <a:pt x="110" y="318"/>
                </a:cubicBezTo>
                <a:cubicBezTo>
                  <a:pt x="108" y="311"/>
                  <a:pt x="107" y="304"/>
                  <a:pt x="106" y="297"/>
                </a:cubicBezTo>
                <a:cubicBezTo>
                  <a:pt x="106" y="294"/>
                  <a:pt x="106" y="279"/>
                  <a:pt x="100" y="283"/>
                </a:cubicBezTo>
                <a:cubicBezTo>
                  <a:pt x="98" y="285"/>
                  <a:pt x="97" y="287"/>
                  <a:pt x="96" y="289"/>
                </a:cubicBezTo>
                <a:cubicBezTo>
                  <a:pt x="94" y="301"/>
                  <a:pt x="91" y="313"/>
                  <a:pt x="88" y="325"/>
                </a:cubicBezTo>
                <a:cubicBezTo>
                  <a:pt x="86" y="334"/>
                  <a:pt x="85" y="347"/>
                  <a:pt x="79" y="354"/>
                </a:cubicBezTo>
                <a:cubicBezTo>
                  <a:pt x="75" y="359"/>
                  <a:pt x="71" y="362"/>
                  <a:pt x="72" y="368"/>
                </a:cubicBezTo>
                <a:cubicBezTo>
                  <a:pt x="72" y="368"/>
                  <a:pt x="72" y="369"/>
                  <a:pt x="72" y="369"/>
                </a:cubicBezTo>
                <a:cubicBezTo>
                  <a:pt x="72" y="370"/>
                  <a:pt x="73" y="370"/>
                  <a:pt x="74" y="371"/>
                </a:cubicBezTo>
                <a:cubicBezTo>
                  <a:pt x="81" y="373"/>
                  <a:pt x="86" y="368"/>
                  <a:pt x="90" y="363"/>
                </a:cubicBezTo>
                <a:cubicBezTo>
                  <a:pt x="91" y="363"/>
                  <a:pt x="91" y="362"/>
                  <a:pt x="92" y="362"/>
                </a:cubicBezTo>
                <a:cubicBezTo>
                  <a:pt x="93" y="361"/>
                  <a:pt x="94" y="361"/>
                  <a:pt x="94" y="362"/>
                </a:cubicBezTo>
                <a:cubicBezTo>
                  <a:pt x="96" y="363"/>
                  <a:pt x="94" y="368"/>
                  <a:pt x="94" y="370"/>
                </a:cubicBezTo>
                <a:cubicBezTo>
                  <a:pt x="93" y="376"/>
                  <a:pt x="90" y="381"/>
                  <a:pt x="87" y="386"/>
                </a:cubicBezTo>
                <a:cubicBezTo>
                  <a:pt x="81" y="394"/>
                  <a:pt x="74" y="401"/>
                  <a:pt x="69" y="409"/>
                </a:cubicBezTo>
                <a:cubicBezTo>
                  <a:pt x="68" y="411"/>
                  <a:pt x="67" y="413"/>
                  <a:pt x="67" y="415"/>
                </a:cubicBezTo>
                <a:cubicBezTo>
                  <a:pt x="68" y="419"/>
                  <a:pt x="71" y="421"/>
                  <a:pt x="75" y="421"/>
                </a:cubicBezTo>
                <a:cubicBezTo>
                  <a:pt x="80" y="421"/>
                  <a:pt x="82" y="418"/>
                  <a:pt x="84" y="414"/>
                </a:cubicBezTo>
                <a:cubicBezTo>
                  <a:pt x="85" y="411"/>
                  <a:pt x="86" y="408"/>
                  <a:pt x="89" y="407"/>
                </a:cubicBezTo>
                <a:cubicBezTo>
                  <a:pt x="89" y="407"/>
                  <a:pt x="90" y="406"/>
                  <a:pt x="91" y="407"/>
                </a:cubicBezTo>
                <a:cubicBezTo>
                  <a:pt x="91" y="407"/>
                  <a:pt x="91" y="408"/>
                  <a:pt x="91" y="408"/>
                </a:cubicBezTo>
                <a:cubicBezTo>
                  <a:pt x="91" y="414"/>
                  <a:pt x="90" y="419"/>
                  <a:pt x="88" y="424"/>
                </a:cubicBezTo>
                <a:cubicBezTo>
                  <a:pt x="85" y="430"/>
                  <a:pt x="81" y="433"/>
                  <a:pt x="77" y="437"/>
                </a:cubicBezTo>
                <a:cubicBezTo>
                  <a:pt x="75" y="439"/>
                  <a:pt x="73" y="442"/>
                  <a:pt x="71" y="444"/>
                </a:cubicBezTo>
                <a:cubicBezTo>
                  <a:pt x="70" y="446"/>
                  <a:pt x="69" y="449"/>
                  <a:pt x="69" y="451"/>
                </a:cubicBezTo>
                <a:cubicBezTo>
                  <a:pt x="70" y="453"/>
                  <a:pt x="71" y="455"/>
                  <a:pt x="73" y="456"/>
                </a:cubicBezTo>
                <a:cubicBezTo>
                  <a:pt x="76" y="457"/>
                  <a:pt x="79" y="456"/>
                  <a:pt x="82" y="453"/>
                </a:cubicBezTo>
                <a:cubicBezTo>
                  <a:pt x="83" y="452"/>
                  <a:pt x="89" y="442"/>
                  <a:pt x="91" y="446"/>
                </a:cubicBezTo>
                <a:cubicBezTo>
                  <a:pt x="92" y="448"/>
                  <a:pt x="90" y="453"/>
                  <a:pt x="90" y="455"/>
                </a:cubicBezTo>
                <a:cubicBezTo>
                  <a:pt x="89" y="459"/>
                  <a:pt x="88" y="463"/>
                  <a:pt x="86" y="467"/>
                </a:cubicBezTo>
                <a:cubicBezTo>
                  <a:pt x="0" y="467"/>
                  <a:pt x="0" y="467"/>
                  <a:pt x="0" y="467"/>
                </a:cubicBezTo>
                <a:cubicBezTo>
                  <a:pt x="0" y="1133"/>
                  <a:pt x="0" y="1133"/>
                  <a:pt x="0" y="1133"/>
                </a:cubicBezTo>
                <a:cubicBezTo>
                  <a:pt x="3200" y="1133"/>
                  <a:pt x="3200" y="1133"/>
                  <a:pt x="3200" y="1133"/>
                </a:cubicBezTo>
                <a:cubicBezTo>
                  <a:pt x="3200" y="873"/>
                  <a:pt x="3200" y="873"/>
                  <a:pt x="3200" y="873"/>
                </a:cubicBezTo>
                <a:lnTo>
                  <a:pt x="3102" y="861"/>
                </a:lnTo>
                <a:close/>
                <a:moveTo>
                  <a:pt x="640" y="463"/>
                </a:moveTo>
                <a:cubicBezTo>
                  <a:pt x="642" y="464"/>
                  <a:pt x="643" y="466"/>
                  <a:pt x="645" y="467"/>
                </a:cubicBezTo>
                <a:cubicBezTo>
                  <a:pt x="637" y="467"/>
                  <a:pt x="637" y="467"/>
                  <a:pt x="637" y="467"/>
                </a:cubicBezTo>
                <a:cubicBezTo>
                  <a:pt x="636" y="465"/>
                  <a:pt x="635" y="460"/>
                  <a:pt x="640" y="463"/>
                </a:cubicBezTo>
                <a:close/>
                <a:moveTo>
                  <a:pt x="602" y="452"/>
                </a:moveTo>
                <a:cubicBezTo>
                  <a:pt x="602" y="457"/>
                  <a:pt x="601" y="462"/>
                  <a:pt x="599" y="467"/>
                </a:cubicBezTo>
                <a:cubicBezTo>
                  <a:pt x="593" y="467"/>
                  <a:pt x="593" y="467"/>
                  <a:pt x="593" y="467"/>
                </a:cubicBezTo>
                <a:cubicBezTo>
                  <a:pt x="596" y="462"/>
                  <a:pt x="598" y="456"/>
                  <a:pt x="602" y="452"/>
                </a:cubicBezTo>
                <a:close/>
                <a:moveTo>
                  <a:pt x="282" y="461"/>
                </a:moveTo>
                <a:cubicBezTo>
                  <a:pt x="282" y="463"/>
                  <a:pt x="282" y="465"/>
                  <a:pt x="281" y="467"/>
                </a:cubicBezTo>
                <a:cubicBezTo>
                  <a:pt x="266" y="467"/>
                  <a:pt x="266" y="467"/>
                  <a:pt x="266" y="467"/>
                </a:cubicBezTo>
                <a:cubicBezTo>
                  <a:pt x="271" y="462"/>
                  <a:pt x="277" y="458"/>
                  <a:pt x="282" y="461"/>
                </a:cubicBezTo>
                <a:close/>
                <a:moveTo>
                  <a:pt x="105" y="461"/>
                </a:moveTo>
                <a:cubicBezTo>
                  <a:pt x="105" y="460"/>
                  <a:pt x="103" y="455"/>
                  <a:pt x="104" y="454"/>
                </a:cubicBezTo>
                <a:cubicBezTo>
                  <a:pt x="105" y="451"/>
                  <a:pt x="108" y="454"/>
                  <a:pt x="109" y="456"/>
                </a:cubicBezTo>
                <a:cubicBezTo>
                  <a:pt x="111" y="459"/>
                  <a:pt x="112" y="461"/>
                  <a:pt x="114" y="463"/>
                </a:cubicBezTo>
                <a:cubicBezTo>
                  <a:pt x="115" y="465"/>
                  <a:pt x="116" y="466"/>
                  <a:pt x="118" y="467"/>
                </a:cubicBezTo>
                <a:cubicBezTo>
                  <a:pt x="107" y="467"/>
                  <a:pt x="107" y="467"/>
                  <a:pt x="107" y="467"/>
                </a:cubicBezTo>
                <a:cubicBezTo>
                  <a:pt x="106" y="465"/>
                  <a:pt x="105" y="463"/>
                  <a:pt x="105" y="461"/>
                </a:cubicBezTo>
                <a:close/>
                <a:moveTo>
                  <a:pt x="1205" y="551"/>
                </a:moveTo>
                <a:cubicBezTo>
                  <a:pt x="1197" y="551"/>
                  <a:pt x="1197" y="551"/>
                  <a:pt x="1197" y="551"/>
                </a:cubicBezTo>
                <a:cubicBezTo>
                  <a:pt x="1199" y="549"/>
                  <a:pt x="1203" y="549"/>
                  <a:pt x="1205" y="551"/>
                </a:cubicBezTo>
                <a:close/>
                <a:moveTo>
                  <a:pt x="3078" y="848"/>
                </a:moveTo>
                <a:cubicBezTo>
                  <a:pt x="3079" y="848"/>
                  <a:pt x="3079" y="847"/>
                  <a:pt x="3080" y="847"/>
                </a:cubicBezTo>
                <a:cubicBezTo>
                  <a:pt x="3081" y="848"/>
                  <a:pt x="3081" y="849"/>
                  <a:pt x="3081" y="850"/>
                </a:cubicBezTo>
                <a:cubicBezTo>
                  <a:pt x="3080" y="853"/>
                  <a:pt x="3080" y="856"/>
                  <a:pt x="3079" y="858"/>
                </a:cubicBezTo>
                <a:cubicBezTo>
                  <a:pt x="3072" y="858"/>
                  <a:pt x="3072" y="858"/>
                  <a:pt x="3072" y="858"/>
                </a:cubicBezTo>
                <a:cubicBezTo>
                  <a:pt x="3074" y="854"/>
                  <a:pt x="3075" y="850"/>
                  <a:pt x="3078" y="848"/>
                </a:cubicBezTo>
                <a:close/>
              </a:path>
            </a:pathLst>
          </a:custGeom>
          <a:solidFill>
            <a:schemeClr val="tx1">
              <a:alpha val="2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userDrawn="1"/>
        </p:nvSpPr>
        <p:spPr>
          <a:xfrm rot="5400000">
            <a:off x="309169" y="6195519"/>
            <a:ext cx="336401" cy="699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75230" y="6406644"/>
            <a:ext cx="404278" cy="276999"/>
          </a:xfrm>
          <a:prstGeom prst="rect">
            <a:avLst/>
          </a:prstGeom>
        </p:spPr>
        <p:txBody>
          <a:bodyPr wrap="none">
            <a:spAutoFit/>
          </a:bodyPr>
          <a:lstStyle/>
          <a:p>
            <a:pPr algn="ctr"/>
            <a:fld id="{1FF971EA-3A6D-44E0-AE21-1C9457776B3F}" type="slidenum">
              <a:rPr lang="en-US" sz="1200" b="1" smtClean="0">
                <a:solidFill>
                  <a:schemeClr val="bg1"/>
                </a:solidFill>
                <a:latin typeface="+mn-lt"/>
              </a:rPr>
              <a:pPr algn="ctr"/>
              <a:t>‹#›</a:t>
            </a:fld>
            <a:endParaRPr lang="en-US" sz="1100" b="1" dirty="0">
              <a:solidFill>
                <a:schemeClr val="bg1"/>
              </a:solidFill>
              <a:latin typeface="+mn-lt"/>
            </a:endParaRPr>
          </a:p>
        </p:txBody>
      </p:sp>
      <p:sp>
        <p:nvSpPr>
          <p:cNvPr id="12" name="Rectangle 11"/>
          <p:cNvSpPr/>
          <p:nvPr userDrawn="1"/>
        </p:nvSpPr>
        <p:spPr>
          <a:xfrm>
            <a:off x="9471974" y="6484858"/>
            <a:ext cx="2451312" cy="230832"/>
          </a:xfrm>
          <a:prstGeom prst="rect">
            <a:avLst/>
          </a:prstGeom>
        </p:spPr>
        <p:txBody>
          <a:bodyPr wrap="none">
            <a:spAutoFit/>
          </a:bodyPr>
          <a:lstStyle/>
          <a:p>
            <a:pPr algn="r"/>
            <a:r>
              <a:rPr lang="en-US" sz="900" b="0" i="0" dirty="0">
                <a:solidFill>
                  <a:schemeClr val="tx1">
                    <a:lumMod val="85000"/>
                    <a:lumOff val="15000"/>
                  </a:schemeClr>
                </a:solidFill>
                <a:effectLst/>
                <a:latin typeface="+mn-lt"/>
              </a:rPr>
              <a:t>© 2018 </a:t>
            </a:r>
            <a:r>
              <a:rPr lang="en-US" sz="900" b="1" i="0" dirty="0">
                <a:solidFill>
                  <a:schemeClr val="tx1">
                    <a:lumMod val="85000"/>
                    <a:lumOff val="15000"/>
                  </a:schemeClr>
                </a:solidFill>
                <a:effectLst/>
                <a:latin typeface="+mj-lt"/>
              </a:rPr>
              <a:t>Adventure</a:t>
            </a:r>
            <a:r>
              <a:rPr lang="en-US" sz="900" b="1" i="0" baseline="0" dirty="0">
                <a:solidFill>
                  <a:schemeClr val="tx1">
                    <a:lumMod val="85000"/>
                    <a:lumOff val="15000"/>
                  </a:schemeClr>
                </a:solidFill>
                <a:effectLst/>
                <a:latin typeface="+mj-lt"/>
              </a:rPr>
              <a:t> – </a:t>
            </a:r>
            <a:r>
              <a:rPr lang="en-US" sz="900" b="0" i="0" baseline="0" dirty="0">
                <a:solidFill>
                  <a:schemeClr val="tx1">
                    <a:lumMod val="85000"/>
                    <a:lumOff val="15000"/>
                  </a:schemeClr>
                </a:solidFill>
                <a:effectLst/>
                <a:latin typeface="+mn-lt"/>
              </a:rPr>
              <a:t>Presentation template</a:t>
            </a:r>
            <a:endParaRPr lang="en-US" sz="900" b="0" i="0" dirty="0">
              <a:solidFill>
                <a:schemeClr val="tx1">
                  <a:lumMod val="85000"/>
                  <a:lumOff val="15000"/>
                </a:schemeClr>
              </a:solidFill>
              <a:latin typeface="+mn-lt"/>
            </a:endParaRPr>
          </a:p>
        </p:txBody>
      </p:sp>
      <p:sp>
        <p:nvSpPr>
          <p:cNvPr id="73" name="Picture Placeholder 72"/>
          <p:cNvSpPr>
            <a:spLocks noGrp="1"/>
          </p:cNvSpPr>
          <p:nvPr>
            <p:ph type="pic" sz="quarter" idx="10"/>
          </p:nvPr>
        </p:nvSpPr>
        <p:spPr>
          <a:xfrm>
            <a:off x="-803360" y="242047"/>
            <a:ext cx="13841164" cy="3576918"/>
          </a:xfrm>
          <a:custGeom>
            <a:avLst/>
            <a:gdLst>
              <a:gd name="connsiteX0" fmla="*/ 7454849 w 7941067"/>
              <a:gd name="connsiteY0" fmla="*/ 1079744 h 2052179"/>
              <a:gd name="connsiteX1" fmla="*/ 7941067 w 7941067"/>
              <a:gd name="connsiteY1" fmla="*/ 1565962 h 2052179"/>
              <a:gd name="connsiteX2" fmla="*/ 7454849 w 7941067"/>
              <a:gd name="connsiteY2" fmla="*/ 2052179 h 2052179"/>
              <a:gd name="connsiteX3" fmla="*/ 6968632 w 7941067"/>
              <a:gd name="connsiteY3" fmla="*/ 1565962 h 2052179"/>
              <a:gd name="connsiteX4" fmla="*/ 6383506 w 7941067"/>
              <a:gd name="connsiteY4" fmla="*/ 1079744 h 2052179"/>
              <a:gd name="connsiteX5" fmla="*/ 6869723 w 7941067"/>
              <a:gd name="connsiteY5" fmla="*/ 1565962 h 2052179"/>
              <a:gd name="connsiteX6" fmla="*/ 6383506 w 7941067"/>
              <a:gd name="connsiteY6" fmla="*/ 2052179 h 2052179"/>
              <a:gd name="connsiteX7" fmla="*/ 5897288 w 7941067"/>
              <a:gd name="connsiteY7" fmla="*/ 1565962 h 2052179"/>
              <a:gd name="connsiteX8" fmla="*/ 5312161 w 7941067"/>
              <a:gd name="connsiteY8" fmla="*/ 1079744 h 2052179"/>
              <a:gd name="connsiteX9" fmla="*/ 5798379 w 7941067"/>
              <a:gd name="connsiteY9" fmla="*/ 1565962 h 2052179"/>
              <a:gd name="connsiteX10" fmla="*/ 5312161 w 7941067"/>
              <a:gd name="connsiteY10" fmla="*/ 2052179 h 2052179"/>
              <a:gd name="connsiteX11" fmla="*/ 4825943 w 7941067"/>
              <a:gd name="connsiteY11" fmla="*/ 1565962 h 2052179"/>
              <a:gd name="connsiteX12" fmla="*/ 4240817 w 7941067"/>
              <a:gd name="connsiteY12" fmla="*/ 1079744 h 2052179"/>
              <a:gd name="connsiteX13" fmla="*/ 4727035 w 7941067"/>
              <a:gd name="connsiteY13" fmla="*/ 1565962 h 2052179"/>
              <a:gd name="connsiteX14" fmla="*/ 4240817 w 7941067"/>
              <a:gd name="connsiteY14" fmla="*/ 2052179 h 2052179"/>
              <a:gd name="connsiteX15" fmla="*/ 3754600 w 7941067"/>
              <a:gd name="connsiteY15" fmla="*/ 1565962 h 2052179"/>
              <a:gd name="connsiteX16" fmla="*/ 3169474 w 7941067"/>
              <a:gd name="connsiteY16" fmla="*/ 1079744 h 2052179"/>
              <a:gd name="connsiteX17" fmla="*/ 3655692 w 7941067"/>
              <a:gd name="connsiteY17" fmla="*/ 1565962 h 2052179"/>
              <a:gd name="connsiteX18" fmla="*/ 3169474 w 7941067"/>
              <a:gd name="connsiteY18" fmla="*/ 2052179 h 2052179"/>
              <a:gd name="connsiteX19" fmla="*/ 2683256 w 7941067"/>
              <a:gd name="connsiteY19" fmla="*/ 1565962 h 2052179"/>
              <a:gd name="connsiteX20" fmla="*/ 2098130 w 7941067"/>
              <a:gd name="connsiteY20" fmla="*/ 1079744 h 2052179"/>
              <a:gd name="connsiteX21" fmla="*/ 2584348 w 7941067"/>
              <a:gd name="connsiteY21" fmla="*/ 1565962 h 2052179"/>
              <a:gd name="connsiteX22" fmla="*/ 2098130 w 7941067"/>
              <a:gd name="connsiteY22" fmla="*/ 2052179 h 2052179"/>
              <a:gd name="connsiteX23" fmla="*/ 1611912 w 7941067"/>
              <a:gd name="connsiteY23" fmla="*/ 1565962 h 2052179"/>
              <a:gd name="connsiteX24" fmla="*/ 1026786 w 7941067"/>
              <a:gd name="connsiteY24" fmla="*/ 1079744 h 2052179"/>
              <a:gd name="connsiteX25" fmla="*/ 1513003 w 7941067"/>
              <a:gd name="connsiteY25" fmla="*/ 1565962 h 2052179"/>
              <a:gd name="connsiteX26" fmla="*/ 1026786 w 7941067"/>
              <a:gd name="connsiteY26" fmla="*/ 2052179 h 2052179"/>
              <a:gd name="connsiteX27" fmla="*/ 540568 w 7941067"/>
              <a:gd name="connsiteY27" fmla="*/ 1565962 h 2052179"/>
              <a:gd name="connsiteX28" fmla="*/ 2628906 w 7941067"/>
              <a:gd name="connsiteY28" fmla="*/ 537631 h 2052179"/>
              <a:gd name="connsiteX29" fmla="*/ 3115123 w 7941067"/>
              <a:gd name="connsiteY29" fmla="*/ 1023849 h 2052179"/>
              <a:gd name="connsiteX30" fmla="*/ 2628906 w 7941067"/>
              <a:gd name="connsiteY30" fmla="*/ 1510066 h 2052179"/>
              <a:gd name="connsiteX31" fmla="*/ 2142688 w 7941067"/>
              <a:gd name="connsiteY31" fmla="*/ 1023849 h 2052179"/>
              <a:gd name="connsiteX32" fmla="*/ 1557562 w 7941067"/>
              <a:gd name="connsiteY32" fmla="*/ 537631 h 2052179"/>
              <a:gd name="connsiteX33" fmla="*/ 2043779 w 7941067"/>
              <a:gd name="connsiteY33" fmla="*/ 1023849 h 2052179"/>
              <a:gd name="connsiteX34" fmla="*/ 1557562 w 7941067"/>
              <a:gd name="connsiteY34" fmla="*/ 1510066 h 2052179"/>
              <a:gd name="connsiteX35" fmla="*/ 1071344 w 7941067"/>
              <a:gd name="connsiteY35" fmla="*/ 1023849 h 2052179"/>
              <a:gd name="connsiteX36" fmla="*/ 486218 w 7941067"/>
              <a:gd name="connsiteY36" fmla="*/ 537631 h 2052179"/>
              <a:gd name="connsiteX37" fmla="*/ 972435 w 7941067"/>
              <a:gd name="connsiteY37" fmla="*/ 1023849 h 2052179"/>
              <a:gd name="connsiteX38" fmla="*/ 486218 w 7941067"/>
              <a:gd name="connsiteY38" fmla="*/ 1510066 h 2052179"/>
              <a:gd name="connsiteX39" fmla="*/ 0 w 7941067"/>
              <a:gd name="connsiteY39" fmla="*/ 1023849 h 2052179"/>
              <a:gd name="connsiteX40" fmla="*/ 6914281 w 7941067"/>
              <a:gd name="connsiteY40" fmla="*/ 537631 h 2052179"/>
              <a:gd name="connsiteX41" fmla="*/ 7400499 w 7941067"/>
              <a:gd name="connsiteY41" fmla="*/ 1023849 h 2052179"/>
              <a:gd name="connsiteX42" fmla="*/ 6914281 w 7941067"/>
              <a:gd name="connsiteY42" fmla="*/ 1510066 h 2052179"/>
              <a:gd name="connsiteX43" fmla="*/ 6428063 w 7941067"/>
              <a:gd name="connsiteY43" fmla="*/ 1023849 h 2052179"/>
              <a:gd name="connsiteX44" fmla="*/ 5842937 w 7941067"/>
              <a:gd name="connsiteY44" fmla="*/ 537631 h 2052179"/>
              <a:gd name="connsiteX45" fmla="*/ 6329155 w 7941067"/>
              <a:gd name="connsiteY45" fmla="*/ 1023849 h 2052179"/>
              <a:gd name="connsiteX46" fmla="*/ 5842937 w 7941067"/>
              <a:gd name="connsiteY46" fmla="*/ 1510066 h 2052179"/>
              <a:gd name="connsiteX47" fmla="*/ 5356719 w 7941067"/>
              <a:gd name="connsiteY47" fmla="*/ 1023849 h 2052179"/>
              <a:gd name="connsiteX48" fmla="*/ 4771592 w 7941067"/>
              <a:gd name="connsiteY48" fmla="*/ 537631 h 2052179"/>
              <a:gd name="connsiteX49" fmla="*/ 5257810 w 7941067"/>
              <a:gd name="connsiteY49" fmla="*/ 1023849 h 2052179"/>
              <a:gd name="connsiteX50" fmla="*/ 4771592 w 7941067"/>
              <a:gd name="connsiteY50" fmla="*/ 1510066 h 2052179"/>
              <a:gd name="connsiteX51" fmla="*/ 4285374 w 7941067"/>
              <a:gd name="connsiteY51" fmla="*/ 1023849 h 2052179"/>
              <a:gd name="connsiteX52" fmla="*/ 3700250 w 7941067"/>
              <a:gd name="connsiteY52" fmla="*/ 537631 h 2052179"/>
              <a:gd name="connsiteX53" fmla="*/ 4186465 w 7941067"/>
              <a:gd name="connsiteY53" fmla="*/ 1023849 h 2052179"/>
              <a:gd name="connsiteX54" fmla="*/ 3700250 w 7941067"/>
              <a:gd name="connsiteY54" fmla="*/ 1510066 h 2052179"/>
              <a:gd name="connsiteX55" fmla="*/ 3214032 w 7941067"/>
              <a:gd name="connsiteY55" fmla="*/ 1023849 h 2052179"/>
              <a:gd name="connsiteX56" fmla="*/ 4240817 w 7941067"/>
              <a:gd name="connsiteY56" fmla="*/ 1 h 2052179"/>
              <a:gd name="connsiteX57" fmla="*/ 4727035 w 7941067"/>
              <a:gd name="connsiteY57" fmla="*/ 486219 h 2052179"/>
              <a:gd name="connsiteX58" fmla="*/ 4240817 w 7941067"/>
              <a:gd name="connsiteY58" fmla="*/ 972435 h 2052179"/>
              <a:gd name="connsiteX59" fmla="*/ 3754601 w 7941067"/>
              <a:gd name="connsiteY59" fmla="*/ 486219 h 2052179"/>
              <a:gd name="connsiteX60" fmla="*/ 3169474 w 7941067"/>
              <a:gd name="connsiteY60" fmla="*/ 1 h 2052179"/>
              <a:gd name="connsiteX61" fmla="*/ 3655692 w 7941067"/>
              <a:gd name="connsiteY61" fmla="*/ 486219 h 2052179"/>
              <a:gd name="connsiteX62" fmla="*/ 3169474 w 7941067"/>
              <a:gd name="connsiteY62" fmla="*/ 972435 h 2052179"/>
              <a:gd name="connsiteX63" fmla="*/ 2683257 w 7941067"/>
              <a:gd name="connsiteY63" fmla="*/ 486219 h 2052179"/>
              <a:gd name="connsiteX64" fmla="*/ 2098131 w 7941067"/>
              <a:gd name="connsiteY64" fmla="*/ 1 h 2052179"/>
              <a:gd name="connsiteX65" fmla="*/ 2584348 w 7941067"/>
              <a:gd name="connsiteY65" fmla="*/ 486219 h 2052179"/>
              <a:gd name="connsiteX66" fmla="*/ 2098131 w 7941067"/>
              <a:gd name="connsiteY66" fmla="*/ 972435 h 2052179"/>
              <a:gd name="connsiteX67" fmla="*/ 1611913 w 7941067"/>
              <a:gd name="connsiteY67" fmla="*/ 486219 h 2052179"/>
              <a:gd name="connsiteX68" fmla="*/ 1026787 w 7941067"/>
              <a:gd name="connsiteY68" fmla="*/ 1 h 2052179"/>
              <a:gd name="connsiteX69" fmla="*/ 1513004 w 7941067"/>
              <a:gd name="connsiteY69" fmla="*/ 486219 h 2052179"/>
              <a:gd name="connsiteX70" fmla="*/ 1026787 w 7941067"/>
              <a:gd name="connsiteY70" fmla="*/ 972435 h 2052179"/>
              <a:gd name="connsiteX71" fmla="*/ 540569 w 7941067"/>
              <a:gd name="connsiteY71" fmla="*/ 486219 h 2052179"/>
              <a:gd name="connsiteX72" fmla="*/ 7454849 w 7941067"/>
              <a:gd name="connsiteY72" fmla="*/ 0 h 2052179"/>
              <a:gd name="connsiteX73" fmla="*/ 7941067 w 7941067"/>
              <a:gd name="connsiteY73" fmla="*/ 486218 h 2052179"/>
              <a:gd name="connsiteX74" fmla="*/ 7454849 w 7941067"/>
              <a:gd name="connsiteY74" fmla="*/ 972435 h 2052179"/>
              <a:gd name="connsiteX75" fmla="*/ 6968632 w 7941067"/>
              <a:gd name="connsiteY75" fmla="*/ 486218 h 2052179"/>
              <a:gd name="connsiteX76" fmla="*/ 6383506 w 7941067"/>
              <a:gd name="connsiteY76" fmla="*/ 0 h 2052179"/>
              <a:gd name="connsiteX77" fmla="*/ 6869723 w 7941067"/>
              <a:gd name="connsiteY77" fmla="*/ 486218 h 2052179"/>
              <a:gd name="connsiteX78" fmla="*/ 6383506 w 7941067"/>
              <a:gd name="connsiteY78" fmla="*/ 972435 h 2052179"/>
              <a:gd name="connsiteX79" fmla="*/ 5897288 w 7941067"/>
              <a:gd name="connsiteY79" fmla="*/ 486218 h 2052179"/>
              <a:gd name="connsiteX80" fmla="*/ 5312161 w 7941067"/>
              <a:gd name="connsiteY80" fmla="*/ 0 h 2052179"/>
              <a:gd name="connsiteX81" fmla="*/ 5798379 w 7941067"/>
              <a:gd name="connsiteY81" fmla="*/ 486218 h 2052179"/>
              <a:gd name="connsiteX82" fmla="*/ 5312161 w 7941067"/>
              <a:gd name="connsiteY82" fmla="*/ 972435 h 2052179"/>
              <a:gd name="connsiteX83" fmla="*/ 4825943 w 7941067"/>
              <a:gd name="connsiteY83" fmla="*/ 486218 h 205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7941067" h="2052179">
                <a:moveTo>
                  <a:pt x="7454849" y="1079744"/>
                </a:moveTo>
                <a:lnTo>
                  <a:pt x="7941067" y="1565962"/>
                </a:lnTo>
                <a:lnTo>
                  <a:pt x="7454849" y="2052179"/>
                </a:lnTo>
                <a:lnTo>
                  <a:pt x="6968632" y="1565962"/>
                </a:lnTo>
                <a:close/>
                <a:moveTo>
                  <a:pt x="6383506" y="1079744"/>
                </a:moveTo>
                <a:lnTo>
                  <a:pt x="6869723" y="1565962"/>
                </a:lnTo>
                <a:lnTo>
                  <a:pt x="6383506" y="2052179"/>
                </a:lnTo>
                <a:lnTo>
                  <a:pt x="5897288" y="1565962"/>
                </a:lnTo>
                <a:close/>
                <a:moveTo>
                  <a:pt x="5312161" y="1079744"/>
                </a:moveTo>
                <a:lnTo>
                  <a:pt x="5798379" y="1565962"/>
                </a:lnTo>
                <a:lnTo>
                  <a:pt x="5312161" y="2052179"/>
                </a:lnTo>
                <a:lnTo>
                  <a:pt x="4825943" y="1565962"/>
                </a:lnTo>
                <a:close/>
                <a:moveTo>
                  <a:pt x="4240817" y="1079744"/>
                </a:moveTo>
                <a:lnTo>
                  <a:pt x="4727035" y="1565962"/>
                </a:lnTo>
                <a:lnTo>
                  <a:pt x="4240817" y="2052179"/>
                </a:lnTo>
                <a:lnTo>
                  <a:pt x="3754600" y="1565962"/>
                </a:lnTo>
                <a:close/>
                <a:moveTo>
                  <a:pt x="3169474" y="1079744"/>
                </a:moveTo>
                <a:lnTo>
                  <a:pt x="3655692" y="1565962"/>
                </a:lnTo>
                <a:lnTo>
                  <a:pt x="3169474" y="2052179"/>
                </a:lnTo>
                <a:lnTo>
                  <a:pt x="2683256" y="1565962"/>
                </a:lnTo>
                <a:close/>
                <a:moveTo>
                  <a:pt x="2098130" y="1079744"/>
                </a:moveTo>
                <a:lnTo>
                  <a:pt x="2584348" y="1565962"/>
                </a:lnTo>
                <a:lnTo>
                  <a:pt x="2098130" y="2052179"/>
                </a:lnTo>
                <a:lnTo>
                  <a:pt x="1611912" y="1565962"/>
                </a:lnTo>
                <a:close/>
                <a:moveTo>
                  <a:pt x="1026786" y="1079744"/>
                </a:moveTo>
                <a:lnTo>
                  <a:pt x="1513003" y="1565962"/>
                </a:lnTo>
                <a:lnTo>
                  <a:pt x="1026786" y="2052179"/>
                </a:lnTo>
                <a:lnTo>
                  <a:pt x="540568" y="1565962"/>
                </a:lnTo>
                <a:close/>
                <a:moveTo>
                  <a:pt x="2628906" y="537631"/>
                </a:moveTo>
                <a:lnTo>
                  <a:pt x="3115123" y="1023849"/>
                </a:lnTo>
                <a:lnTo>
                  <a:pt x="2628906" y="1510066"/>
                </a:lnTo>
                <a:lnTo>
                  <a:pt x="2142688" y="1023849"/>
                </a:lnTo>
                <a:close/>
                <a:moveTo>
                  <a:pt x="1557562" y="537631"/>
                </a:moveTo>
                <a:lnTo>
                  <a:pt x="2043779" y="1023849"/>
                </a:lnTo>
                <a:lnTo>
                  <a:pt x="1557562" y="1510066"/>
                </a:lnTo>
                <a:lnTo>
                  <a:pt x="1071344" y="1023849"/>
                </a:lnTo>
                <a:close/>
                <a:moveTo>
                  <a:pt x="486218" y="537631"/>
                </a:moveTo>
                <a:lnTo>
                  <a:pt x="972435" y="1023849"/>
                </a:lnTo>
                <a:lnTo>
                  <a:pt x="486218" y="1510066"/>
                </a:lnTo>
                <a:lnTo>
                  <a:pt x="0" y="1023849"/>
                </a:lnTo>
                <a:close/>
                <a:moveTo>
                  <a:pt x="6914281" y="537631"/>
                </a:moveTo>
                <a:lnTo>
                  <a:pt x="7400499" y="1023849"/>
                </a:lnTo>
                <a:lnTo>
                  <a:pt x="6914281" y="1510066"/>
                </a:lnTo>
                <a:lnTo>
                  <a:pt x="6428063" y="1023849"/>
                </a:lnTo>
                <a:close/>
                <a:moveTo>
                  <a:pt x="5842937" y="537631"/>
                </a:moveTo>
                <a:lnTo>
                  <a:pt x="6329155" y="1023849"/>
                </a:lnTo>
                <a:lnTo>
                  <a:pt x="5842937" y="1510066"/>
                </a:lnTo>
                <a:lnTo>
                  <a:pt x="5356719" y="1023849"/>
                </a:lnTo>
                <a:close/>
                <a:moveTo>
                  <a:pt x="4771592" y="537631"/>
                </a:moveTo>
                <a:lnTo>
                  <a:pt x="5257810" y="1023849"/>
                </a:lnTo>
                <a:lnTo>
                  <a:pt x="4771592" y="1510066"/>
                </a:lnTo>
                <a:lnTo>
                  <a:pt x="4285374" y="1023849"/>
                </a:lnTo>
                <a:close/>
                <a:moveTo>
                  <a:pt x="3700250" y="537631"/>
                </a:moveTo>
                <a:lnTo>
                  <a:pt x="4186465" y="1023849"/>
                </a:lnTo>
                <a:lnTo>
                  <a:pt x="3700250" y="1510066"/>
                </a:lnTo>
                <a:lnTo>
                  <a:pt x="3214032" y="1023849"/>
                </a:lnTo>
                <a:close/>
                <a:moveTo>
                  <a:pt x="4240817" y="1"/>
                </a:moveTo>
                <a:lnTo>
                  <a:pt x="4727035" y="486219"/>
                </a:lnTo>
                <a:lnTo>
                  <a:pt x="4240817" y="972435"/>
                </a:lnTo>
                <a:lnTo>
                  <a:pt x="3754601" y="486219"/>
                </a:lnTo>
                <a:close/>
                <a:moveTo>
                  <a:pt x="3169474" y="1"/>
                </a:moveTo>
                <a:lnTo>
                  <a:pt x="3655692" y="486219"/>
                </a:lnTo>
                <a:lnTo>
                  <a:pt x="3169474" y="972435"/>
                </a:lnTo>
                <a:lnTo>
                  <a:pt x="2683257" y="486219"/>
                </a:lnTo>
                <a:close/>
                <a:moveTo>
                  <a:pt x="2098131" y="1"/>
                </a:moveTo>
                <a:lnTo>
                  <a:pt x="2584348" y="486219"/>
                </a:lnTo>
                <a:lnTo>
                  <a:pt x="2098131" y="972435"/>
                </a:lnTo>
                <a:lnTo>
                  <a:pt x="1611913" y="486219"/>
                </a:lnTo>
                <a:close/>
                <a:moveTo>
                  <a:pt x="1026787" y="1"/>
                </a:moveTo>
                <a:lnTo>
                  <a:pt x="1513004" y="486219"/>
                </a:lnTo>
                <a:lnTo>
                  <a:pt x="1026787" y="972435"/>
                </a:lnTo>
                <a:lnTo>
                  <a:pt x="540569" y="486219"/>
                </a:lnTo>
                <a:close/>
                <a:moveTo>
                  <a:pt x="7454849" y="0"/>
                </a:moveTo>
                <a:lnTo>
                  <a:pt x="7941067" y="486218"/>
                </a:lnTo>
                <a:lnTo>
                  <a:pt x="7454849" y="972435"/>
                </a:lnTo>
                <a:lnTo>
                  <a:pt x="6968632" y="486218"/>
                </a:lnTo>
                <a:close/>
                <a:moveTo>
                  <a:pt x="6383506" y="0"/>
                </a:moveTo>
                <a:lnTo>
                  <a:pt x="6869723" y="486218"/>
                </a:lnTo>
                <a:lnTo>
                  <a:pt x="6383506" y="972435"/>
                </a:lnTo>
                <a:lnTo>
                  <a:pt x="5897288" y="486218"/>
                </a:lnTo>
                <a:close/>
                <a:moveTo>
                  <a:pt x="5312161" y="0"/>
                </a:moveTo>
                <a:lnTo>
                  <a:pt x="5798379" y="486218"/>
                </a:lnTo>
                <a:lnTo>
                  <a:pt x="5312161" y="972435"/>
                </a:lnTo>
                <a:lnTo>
                  <a:pt x="4825943" y="486218"/>
                </a:lnTo>
                <a:close/>
              </a:path>
            </a:pathLst>
          </a:custGeom>
          <a:solidFill>
            <a:schemeClr val="bg1">
              <a:lumMod val="75000"/>
            </a:schemeClr>
          </a:solidFill>
        </p:spPr>
        <p:txBody>
          <a:bodyPr wrap="square">
            <a:noAutofit/>
          </a:bodyPr>
          <a:lstStyle/>
          <a:p>
            <a:endParaRPr lang="en-US"/>
          </a:p>
        </p:txBody>
      </p:sp>
    </p:spTree>
    <p:extLst>
      <p:ext uri="{BB962C8B-B14F-4D97-AF65-F5344CB8AC3E}">
        <p14:creationId xmlns:p14="http://schemas.microsoft.com/office/powerpoint/2010/main" val="36256458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4_Title Slide">
    <p:spTree>
      <p:nvGrpSpPr>
        <p:cNvPr id="1" name=""/>
        <p:cNvGrpSpPr/>
        <p:nvPr/>
      </p:nvGrpSpPr>
      <p:grpSpPr>
        <a:xfrm>
          <a:off x="0" y="0"/>
          <a:ext cx="0" cy="0"/>
          <a:chOff x="0" y="0"/>
          <a:chExt cx="0" cy="0"/>
        </a:xfrm>
      </p:grpSpPr>
      <p:sp>
        <p:nvSpPr>
          <p:cNvPr id="8" name="Trapezoid 7">
            <a:extLst>
              <a:ext uri="{FF2B5EF4-FFF2-40B4-BE49-F238E27FC236}">
                <a16:creationId xmlns:a16="http://schemas.microsoft.com/office/drawing/2014/main" id="{BC775B3F-D502-3B4B-8D02-D9815CC19B62}"/>
              </a:ext>
            </a:extLst>
          </p:cNvPr>
          <p:cNvSpPr/>
          <p:nvPr userDrawn="1"/>
        </p:nvSpPr>
        <p:spPr>
          <a:xfrm rot="16200000" flipV="1">
            <a:off x="880756" y="1521126"/>
            <a:ext cx="2190799" cy="1487303"/>
          </a:xfrm>
          <a:prstGeom prst="trapezoid">
            <a:avLst/>
          </a:prstGeom>
          <a:pattFill prst="ltDnDiag">
            <a:fgClr>
              <a:srgbClr val="3037E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rapezoid 8">
            <a:extLst>
              <a:ext uri="{FF2B5EF4-FFF2-40B4-BE49-F238E27FC236}">
                <a16:creationId xmlns:a16="http://schemas.microsoft.com/office/drawing/2014/main" id="{F8306EA0-6188-2242-B479-6F9BB508726D}"/>
              </a:ext>
            </a:extLst>
          </p:cNvPr>
          <p:cNvSpPr/>
          <p:nvPr userDrawn="1"/>
        </p:nvSpPr>
        <p:spPr>
          <a:xfrm rot="16200000">
            <a:off x="3099737" y="3766235"/>
            <a:ext cx="2190805" cy="1487307"/>
          </a:xfrm>
          <a:prstGeom prst="trapezoid">
            <a:avLst/>
          </a:prstGeom>
          <a:pattFill prst="ltDnDiag">
            <a:fgClr>
              <a:srgbClr val="3037E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a:extLst>
              <a:ext uri="{FF2B5EF4-FFF2-40B4-BE49-F238E27FC236}">
                <a16:creationId xmlns:a16="http://schemas.microsoft.com/office/drawing/2014/main" id="{EC72A2F7-3AA6-B940-9F7D-AA2D5836F03A}"/>
              </a:ext>
            </a:extLst>
          </p:cNvPr>
          <p:cNvSpPr>
            <a:spLocks noGrp="1"/>
          </p:cNvSpPr>
          <p:nvPr>
            <p:ph type="pic" sz="quarter" idx="10" hasCustomPrompt="1"/>
          </p:nvPr>
        </p:nvSpPr>
        <p:spPr>
          <a:xfrm>
            <a:off x="1543065" y="1117542"/>
            <a:ext cx="3076413" cy="4494657"/>
          </a:xfrm>
          <a:custGeom>
            <a:avLst/>
            <a:gdLst>
              <a:gd name="connsiteX0" fmla="*/ 1487307 w 3076413"/>
              <a:gd name="connsiteY0" fmla="*/ 2303852 h 4494657"/>
              <a:gd name="connsiteX1" fmla="*/ 1487307 w 3076413"/>
              <a:gd name="connsiteY1" fmla="*/ 4494657 h 4494657"/>
              <a:gd name="connsiteX2" fmla="*/ 0 w 3076413"/>
              <a:gd name="connsiteY2" fmla="*/ 4122830 h 4494657"/>
              <a:gd name="connsiteX3" fmla="*/ 0 w 3076413"/>
              <a:gd name="connsiteY3" fmla="*/ 2675679 h 4494657"/>
              <a:gd name="connsiteX4" fmla="*/ 3076411 w 3076413"/>
              <a:gd name="connsiteY4" fmla="*/ 1900287 h 4494657"/>
              <a:gd name="connsiteX5" fmla="*/ 3076411 w 3076413"/>
              <a:gd name="connsiteY5" fmla="*/ 4091086 h 4494657"/>
              <a:gd name="connsiteX6" fmla="*/ 1589106 w 3076413"/>
              <a:gd name="connsiteY6" fmla="*/ 3719260 h 4494657"/>
              <a:gd name="connsiteX7" fmla="*/ 1589106 w 3076413"/>
              <a:gd name="connsiteY7" fmla="*/ 2272113 h 4494657"/>
              <a:gd name="connsiteX8" fmla="*/ 1 w 3076413"/>
              <a:gd name="connsiteY8" fmla="*/ 392742 h 4494657"/>
              <a:gd name="connsiteX9" fmla="*/ 1487304 w 3076413"/>
              <a:gd name="connsiteY9" fmla="*/ 764568 h 4494657"/>
              <a:gd name="connsiteX10" fmla="*/ 1487304 w 3076413"/>
              <a:gd name="connsiteY10" fmla="*/ 2211715 h 4494657"/>
              <a:gd name="connsiteX11" fmla="*/ 1 w 3076413"/>
              <a:gd name="connsiteY11" fmla="*/ 2583541 h 4494657"/>
              <a:gd name="connsiteX12" fmla="*/ 1589107 w 3076413"/>
              <a:gd name="connsiteY12" fmla="*/ 0 h 4494657"/>
              <a:gd name="connsiteX13" fmla="*/ 3076413 w 3076413"/>
              <a:gd name="connsiteY13" fmla="*/ 371826 h 4494657"/>
              <a:gd name="connsiteX14" fmla="*/ 3076412 w 3076413"/>
              <a:gd name="connsiteY14" fmla="*/ 1818976 h 4494657"/>
              <a:gd name="connsiteX15" fmla="*/ 1589107 w 3076413"/>
              <a:gd name="connsiteY15" fmla="*/ 2190802 h 4494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76413" h="4494657">
                <a:moveTo>
                  <a:pt x="1487307" y="2303852"/>
                </a:moveTo>
                <a:lnTo>
                  <a:pt x="1487307" y="4494657"/>
                </a:lnTo>
                <a:lnTo>
                  <a:pt x="0" y="4122830"/>
                </a:lnTo>
                <a:lnTo>
                  <a:pt x="0" y="2675679"/>
                </a:lnTo>
                <a:close/>
                <a:moveTo>
                  <a:pt x="3076411" y="1900287"/>
                </a:moveTo>
                <a:lnTo>
                  <a:pt x="3076411" y="4091086"/>
                </a:lnTo>
                <a:lnTo>
                  <a:pt x="1589106" y="3719260"/>
                </a:lnTo>
                <a:lnTo>
                  <a:pt x="1589106" y="2272113"/>
                </a:lnTo>
                <a:close/>
                <a:moveTo>
                  <a:pt x="1" y="392742"/>
                </a:moveTo>
                <a:lnTo>
                  <a:pt x="1487304" y="764568"/>
                </a:lnTo>
                <a:lnTo>
                  <a:pt x="1487304" y="2211715"/>
                </a:lnTo>
                <a:lnTo>
                  <a:pt x="1" y="2583541"/>
                </a:lnTo>
                <a:close/>
                <a:moveTo>
                  <a:pt x="1589107" y="0"/>
                </a:moveTo>
                <a:lnTo>
                  <a:pt x="3076413" y="371826"/>
                </a:lnTo>
                <a:lnTo>
                  <a:pt x="3076412" y="1818976"/>
                </a:lnTo>
                <a:lnTo>
                  <a:pt x="1589107" y="2190802"/>
                </a:lnTo>
                <a:close/>
              </a:path>
            </a:pathLst>
          </a:custGeom>
          <a:pattFill prst="pct5">
            <a:fgClr>
              <a:schemeClr val="accent1"/>
            </a:fgClr>
            <a:bgClr>
              <a:schemeClr val="bg1"/>
            </a:bgClr>
          </a:pattFill>
        </p:spPr>
        <p:txBody>
          <a:bodyPr wrap="square">
            <a:noAutofit/>
          </a:bodyPr>
          <a:lstStyle/>
          <a:p>
            <a:r>
              <a:rPr lang="en-US"/>
              <a:t>Replace Image</a:t>
            </a:r>
          </a:p>
        </p:txBody>
      </p:sp>
    </p:spTree>
    <p:extLst>
      <p:ext uri="{BB962C8B-B14F-4D97-AF65-F5344CB8AC3E}">
        <p14:creationId xmlns:p14="http://schemas.microsoft.com/office/powerpoint/2010/main" val="36278764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55D915FE-E2E3-8D61-AE98-7B1061A1FA48}"/>
              </a:ext>
            </a:extLst>
          </p:cNvPr>
          <p:cNvSpPr/>
          <p:nvPr userDrawn="1"/>
        </p:nvSpPr>
        <p:spPr>
          <a:xfrm rot="2700000">
            <a:off x="-1264005" y="2614317"/>
            <a:ext cx="1967508" cy="1967508"/>
          </a:xfrm>
          <a:prstGeom prst="roundRect">
            <a:avLst>
              <a:gd name="adj" fmla="val 9672"/>
            </a:avLst>
          </a:prstGeom>
          <a:solidFill>
            <a:schemeClr val="accent5">
              <a:lumMod val="95000"/>
              <a:alpha val="15000"/>
            </a:schemeClr>
          </a:solidFill>
          <a:ln>
            <a:noFill/>
          </a:ln>
          <a:effectLst>
            <a:outerShdw blurRad="304800" dist="38100" dir="8100000" algn="tr" rotWithShape="0">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Picture Placeholder 14">
            <a:extLst>
              <a:ext uri="{FF2B5EF4-FFF2-40B4-BE49-F238E27FC236}">
                <a16:creationId xmlns:a16="http://schemas.microsoft.com/office/drawing/2014/main" id="{23B0E37E-FB49-DBC4-07BE-DF2F9B4DC2F6}"/>
              </a:ext>
            </a:extLst>
          </p:cNvPr>
          <p:cNvSpPr>
            <a:spLocks noGrp="1"/>
          </p:cNvSpPr>
          <p:nvPr>
            <p:ph type="pic" sz="quarter" idx="10"/>
          </p:nvPr>
        </p:nvSpPr>
        <p:spPr>
          <a:xfrm>
            <a:off x="0" y="0"/>
            <a:ext cx="6607431" cy="6513345"/>
          </a:xfrm>
          <a:custGeom>
            <a:avLst/>
            <a:gdLst>
              <a:gd name="connsiteX0" fmla="*/ 2705737 w 6607431"/>
              <a:gd name="connsiteY0" fmla="*/ 3888516 h 6513345"/>
              <a:gd name="connsiteX1" fmla="*/ 2840297 w 6607431"/>
              <a:gd name="connsiteY1" fmla="*/ 3944252 h 6513345"/>
              <a:gd name="connsiteX2" fmla="*/ 3962415 w 6607431"/>
              <a:gd name="connsiteY2" fmla="*/ 5066370 h 6513345"/>
              <a:gd name="connsiteX3" fmla="*/ 3962415 w 6607431"/>
              <a:gd name="connsiteY3" fmla="*/ 5335491 h 6513345"/>
              <a:gd name="connsiteX4" fmla="*/ 2840297 w 6607431"/>
              <a:gd name="connsiteY4" fmla="*/ 6457608 h 6513345"/>
              <a:gd name="connsiteX5" fmla="*/ 2571177 w 6607431"/>
              <a:gd name="connsiteY5" fmla="*/ 6457608 h 6513345"/>
              <a:gd name="connsiteX6" fmla="*/ 1449059 w 6607431"/>
              <a:gd name="connsiteY6" fmla="*/ 5335491 h 6513345"/>
              <a:gd name="connsiteX7" fmla="*/ 1449059 w 6607431"/>
              <a:gd name="connsiteY7" fmla="*/ 5066370 h 6513345"/>
              <a:gd name="connsiteX8" fmla="*/ 2571177 w 6607431"/>
              <a:gd name="connsiteY8" fmla="*/ 3944252 h 6513345"/>
              <a:gd name="connsiteX9" fmla="*/ 2705737 w 6607431"/>
              <a:gd name="connsiteY9" fmla="*/ 3888516 h 6513345"/>
              <a:gd name="connsiteX10" fmla="*/ 4132183 w 6607431"/>
              <a:gd name="connsiteY10" fmla="*/ 2554590 h 6513345"/>
              <a:gd name="connsiteX11" fmla="*/ 4249387 w 6607431"/>
              <a:gd name="connsiteY11" fmla="*/ 2603137 h 6513345"/>
              <a:gd name="connsiteX12" fmla="*/ 5226764 w 6607431"/>
              <a:gd name="connsiteY12" fmla="*/ 3580514 h 6513345"/>
              <a:gd name="connsiteX13" fmla="*/ 5226764 w 6607431"/>
              <a:gd name="connsiteY13" fmla="*/ 3814922 h 6513345"/>
              <a:gd name="connsiteX14" fmla="*/ 4249387 w 6607431"/>
              <a:gd name="connsiteY14" fmla="*/ 4792299 h 6513345"/>
              <a:gd name="connsiteX15" fmla="*/ 4014979 w 6607431"/>
              <a:gd name="connsiteY15" fmla="*/ 4792299 h 6513345"/>
              <a:gd name="connsiteX16" fmla="*/ 3037602 w 6607431"/>
              <a:gd name="connsiteY16" fmla="*/ 3814922 h 6513345"/>
              <a:gd name="connsiteX17" fmla="*/ 3037602 w 6607431"/>
              <a:gd name="connsiteY17" fmla="*/ 3580514 h 6513345"/>
              <a:gd name="connsiteX18" fmla="*/ 4014979 w 6607431"/>
              <a:gd name="connsiteY18" fmla="*/ 2603137 h 6513345"/>
              <a:gd name="connsiteX19" fmla="*/ 4132183 w 6607431"/>
              <a:gd name="connsiteY19" fmla="*/ 2554590 h 6513345"/>
              <a:gd name="connsiteX20" fmla="*/ 1480008 w 6607431"/>
              <a:gd name="connsiteY20" fmla="*/ 2280655 h 6513345"/>
              <a:gd name="connsiteX21" fmla="*/ 1597212 w 6607431"/>
              <a:gd name="connsiteY21" fmla="*/ 2329203 h 6513345"/>
              <a:gd name="connsiteX22" fmla="*/ 2574589 w 6607431"/>
              <a:gd name="connsiteY22" fmla="*/ 3306579 h 6513345"/>
              <a:gd name="connsiteX23" fmla="*/ 2574589 w 6607431"/>
              <a:gd name="connsiteY23" fmla="*/ 3540987 h 6513345"/>
              <a:gd name="connsiteX24" fmla="*/ 1597212 w 6607431"/>
              <a:gd name="connsiteY24" fmla="*/ 4518364 h 6513345"/>
              <a:gd name="connsiteX25" fmla="*/ 1362805 w 6607431"/>
              <a:gd name="connsiteY25" fmla="*/ 4518364 h 6513345"/>
              <a:gd name="connsiteX26" fmla="*/ 385427 w 6607431"/>
              <a:gd name="connsiteY26" fmla="*/ 3540987 h 6513345"/>
              <a:gd name="connsiteX27" fmla="*/ 385427 w 6607431"/>
              <a:gd name="connsiteY27" fmla="*/ 3306579 h 6513345"/>
              <a:gd name="connsiteX28" fmla="*/ 1362805 w 6607431"/>
              <a:gd name="connsiteY28" fmla="*/ 2329203 h 6513345"/>
              <a:gd name="connsiteX29" fmla="*/ 1480008 w 6607431"/>
              <a:gd name="connsiteY29" fmla="*/ 2280655 h 6513345"/>
              <a:gd name="connsiteX30" fmla="*/ 5701530 w 6607431"/>
              <a:gd name="connsiteY30" fmla="*/ 876666 h 6513345"/>
              <a:gd name="connsiteX31" fmla="*/ 5794411 w 6607431"/>
              <a:gd name="connsiteY31" fmla="*/ 915139 h 6513345"/>
              <a:gd name="connsiteX32" fmla="*/ 6568959 w 6607431"/>
              <a:gd name="connsiteY32" fmla="*/ 1689688 h 6513345"/>
              <a:gd name="connsiteX33" fmla="*/ 6568959 w 6607431"/>
              <a:gd name="connsiteY33" fmla="*/ 1875450 h 6513345"/>
              <a:gd name="connsiteX34" fmla="*/ 5363483 w 6607431"/>
              <a:gd name="connsiteY34" fmla="*/ 3080926 h 6513345"/>
              <a:gd name="connsiteX35" fmla="*/ 5177721 w 6607431"/>
              <a:gd name="connsiteY35" fmla="*/ 3080926 h 6513345"/>
              <a:gd name="connsiteX36" fmla="*/ 4403172 w 6607431"/>
              <a:gd name="connsiteY36" fmla="*/ 2306377 h 6513345"/>
              <a:gd name="connsiteX37" fmla="*/ 4403172 w 6607431"/>
              <a:gd name="connsiteY37" fmla="*/ 2120615 h 6513345"/>
              <a:gd name="connsiteX38" fmla="*/ 5608648 w 6607431"/>
              <a:gd name="connsiteY38" fmla="*/ 915139 h 6513345"/>
              <a:gd name="connsiteX39" fmla="*/ 5701530 w 6607431"/>
              <a:gd name="connsiteY39" fmla="*/ 876666 h 6513345"/>
              <a:gd name="connsiteX40" fmla="*/ 0 w 6607431"/>
              <a:gd name="connsiteY40" fmla="*/ 712381 h 6513345"/>
              <a:gd name="connsiteX41" fmla="*/ 43633 w 6607431"/>
              <a:gd name="connsiteY41" fmla="*/ 741355 h 6513345"/>
              <a:gd name="connsiteX42" fmla="*/ 1165751 w 6607431"/>
              <a:gd name="connsiteY42" fmla="*/ 1863473 h 6513345"/>
              <a:gd name="connsiteX43" fmla="*/ 1165751 w 6607431"/>
              <a:gd name="connsiteY43" fmla="*/ 2132593 h 6513345"/>
              <a:gd name="connsiteX44" fmla="*/ 43633 w 6607431"/>
              <a:gd name="connsiteY44" fmla="*/ 3254711 h 6513345"/>
              <a:gd name="connsiteX45" fmla="*/ 0 w 6607431"/>
              <a:gd name="connsiteY45" fmla="*/ 3283685 h 6513345"/>
              <a:gd name="connsiteX46" fmla="*/ 1949170 w 6607431"/>
              <a:gd name="connsiteY46" fmla="*/ 0 h 6513345"/>
              <a:gd name="connsiteX47" fmla="*/ 3921043 w 6607431"/>
              <a:gd name="connsiteY47" fmla="*/ 0 h 6513345"/>
              <a:gd name="connsiteX48" fmla="*/ 4872385 w 6607431"/>
              <a:gd name="connsiteY48" fmla="*/ 951342 h 6513345"/>
              <a:gd name="connsiteX49" fmla="*/ 4872385 w 6607431"/>
              <a:gd name="connsiteY49" fmla="*/ 1366216 h 6513345"/>
              <a:gd name="connsiteX50" fmla="*/ 3142543 w 6607431"/>
              <a:gd name="connsiteY50" fmla="*/ 3096058 h 6513345"/>
              <a:gd name="connsiteX51" fmla="*/ 2727669 w 6607431"/>
              <a:gd name="connsiteY51" fmla="*/ 3096058 h 6513345"/>
              <a:gd name="connsiteX52" fmla="*/ 997828 w 6607431"/>
              <a:gd name="connsiteY52" fmla="*/ 1366216 h 6513345"/>
              <a:gd name="connsiteX53" fmla="*/ 997828 w 6607431"/>
              <a:gd name="connsiteY53" fmla="*/ 951342 h 6513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607431" h="6513345">
                <a:moveTo>
                  <a:pt x="2705737" y="3888516"/>
                </a:moveTo>
                <a:cubicBezTo>
                  <a:pt x="2754438" y="3888516"/>
                  <a:pt x="2803140" y="3907094"/>
                  <a:pt x="2840297" y="3944252"/>
                </a:cubicBezTo>
                <a:lnTo>
                  <a:pt x="3962415" y="5066370"/>
                </a:lnTo>
                <a:cubicBezTo>
                  <a:pt x="4036731" y="5140685"/>
                  <a:pt x="4036731" y="5261175"/>
                  <a:pt x="3962415" y="5335491"/>
                </a:cubicBezTo>
                <a:lnTo>
                  <a:pt x="2840297" y="6457608"/>
                </a:lnTo>
                <a:cubicBezTo>
                  <a:pt x="2765982" y="6531924"/>
                  <a:pt x="2645492" y="6531924"/>
                  <a:pt x="2571177" y="6457608"/>
                </a:cubicBezTo>
                <a:lnTo>
                  <a:pt x="1449059" y="5335491"/>
                </a:lnTo>
                <a:cubicBezTo>
                  <a:pt x="1374744" y="5261175"/>
                  <a:pt x="1374744" y="5140685"/>
                  <a:pt x="1449059" y="5066370"/>
                </a:cubicBezTo>
                <a:lnTo>
                  <a:pt x="2571177" y="3944252"/>
                </a:lnTo>
                <a:cubicBezTo>
                  <a:pt x="2608335" y="3907094"/>
                  <a:pt x="2657036" y="3888516"/>
                  <a:pt x="2705737" y="3888516"/>
                </a:cubicBezTo>
                <a:close/>
                <a:moveTo>
                  <a:pt x="4132183" y="2554590"/>
                </a:moveTo>
                <a:cubicBezTo>
                  <a:pt x="4174602" y="2554590"/>
                  <a:pt x="4217022" y="2570772"/>
                  <a:pt x="4249387" y="2603137"/>
                </a:cubicBezTo>
                <a:lnTo>
                  <a:pt x="5226764" y="3580514"/>
                </a:lnTo>
                <a:cubicBezTo>
                  <a:pt x="5291494" y="3645244"/>
                  <a:pt x="5291494" y="3750192"/>
                  <a:pt x="5226764" y="3814922"/>
                </a:cubicBezTo>
                <a:lnTo>
                  <a:pt x="4249387" y="4792299"/>
                </a:lnTo>
                <a:cubicBezTo>
                  <a:pt x="4184657" y="4857029"/>
                  <a:pt x="4079709" y="4857029"/>
                  <a:pt x="4014979" y="4792299"/>
                </a:cubicBezTo>
                <a:lnTo>
                  <a:pt x="3037602" y="3814922"/>
                </a:lnTo>
                <a:cubicBezTo>
                  <a:pt x="2972872" y="3750192"/>
                  <a:pt x="2972872" y="3645244"/>
                  <a:pt x="3037602" y="3580514"/>
                </a:cubicBezTo>
                <a:lnTo>
                  <a:pt x="4014979" y="2603137"/>
                </a:lnTo>
                <a:cubicBezTo>
                  <a:pt x="4047344" y="2570772"/>
                  <a:pt x="4089764" y="2554590"/>
                  <a:pt x="4132183" y="2554590"/>
                </a:cubicBezTo>
                <a:close/>
                <a:moveTo>
                  <a:pt x="1480008" y="2280655"/>
                </a:moveTo>
                <a:cubicBezTo>
                  <a:pt x="1522428" y="2280655"/>
                  <a:pt x="1564847" y="2296838"/>
                  <a:pt x="1597212" y="2329203"/>
                </a:cubicBezTo>
                <a:lnTo>
                  <a:pt x="2574589" y="3306579"/>
                </a:lnTo>
                <a:cubicBezTo>
                  <a:pt x="2639319" y="3371309"/>
                  <a:pt x="2639319" y="3476257"/>
                  <a:pt x="2574589" y="3540987"/>
                </a:cubicBezTo>
                <a:lnTo>
                  <a:pt x="1597212" y="4518364"/>
                </a:lnTo>
                <a:cubicBezTo>
                  <a:pt x="1532482" y="4583094"/>
                  <a:pt x="1427535" y="4583094"/>
                  <a:pt x="1362805" y="4518364"/>
                </a:cubicBezTo>
                <a:lnTo>
                  <a:pt x="385427" y="3540987"/>
                </a:lnTo>
                <a:cubicBezTo>
                  <a:pt x="320697" y="3476257"/>
                  <a:pt x="320697" y="3371309"/>
                  <a:pt x="385427" y="3306579"/>
                </a:cubicBezTo>
                <a:lnTo>
                  <a:pt x="1362805" y="2329203"/>
                </a:lnTo>
                <a:cubicBezTo>
                  <a:pt x="1395170" y="2296838"/>
                  <a:pt x="1437589" y="2280655"/>
                  <a:pt x="1480008" y="2280655"/>
                </a:cubicBezTo>
                <a:close/>
                <a:moveTo>
                  <a:pt x="5701530" y="876666"/>
                </a:moveTo>
                <a:cubicBezTo>
                  <a:pt x="5735146" y="876666"/>
                  <a:pt x="5768762" y="889490"/>
                  <a:pt x="5794411" y="915139"/>
                </a:cubicBezTo>
                <a:lnTo>
                  <a:pt x="6568959" y="1689688"/>
                </a:lnTo>
                <a:cubicBezTo>
                  <a:pt x="6620256" y="1740985"/>
                  <a:pt x="6620256" y="1824153"/>
                  <a:pt x="6568959" y="1875450"/>
                </a:cubicBezTo>
                <a:lnTo>
                  <a:pt x="5363483" y="3080926"/>
                </a:lnTo>
                <a:cubicBezTo>
                  <a:pt x="5312186" y="3132223"/>
                  <a:pt x="5229018" y="3132223"/>
                  <a:pt x="5177721" y="3080926"/>
                </a:cubicBezTo>
                <a:lnTo>
                  <a:pt x="4403172" y="2306377"/>
                </a:lnTo>
                <a:cubicBezTo>
                  <a:pt x="4351875" y="2255080"/>
                  <a:pt x="4351875" y="2171911"/>
                  <a:pt x="4403172" y="2120615"/>
                </a:cubicBezTo>
                <a:lnTo>
                  <a:pt x="5608648" y="915139"/>
                </a:lnTo>
                <a:cubicBezTo>
                  <a:pt x="5634297" y="889490"/>
                  <a:pt x="5667913" y="876666"/>
                  <a:pt x="5701530" y="876666"/>
                </a:cubicBezTo>
                <a:close/>
                <a:moveTo>
                  <a:pt x="0" y="712381"/>
                </a:moveTo>
                <a:lnTo>
                  <a:pt x="43633" y="741355"/>
                </a:lnTo>
                <a:lnTo>
                  <a:pt x="1165751" y="1863473"/>
                </a:lnTo>
                <a:cubicBezTo>
                  <a:pt x="1240066" y="1937789"/>
                  <a:pt x="1240066" y="2058278"/>
                  <a:pt x="1165751" y="2132593"/>
                </a:cubicBezTo>
                <a:lnTo>
                  <a:pt x="43633" y="3254711"/>
                </a:lnTo>
                <a:lnTo>
                  <a:pt x="0" y="3283685"/>
                </a:lnTo>
                <a:close/>
                <a:moveTo>
                  <a:pt x="1949170" y="0"/>
                </a:moveTo>
                <a:lnTo>
                  <a:pt x="3921043" y="0"/>
                </a:lnTo>
                <a:lnTo>
                  <a:pt x="4872385" y="951342"/>
                </a:lnTo>
                <a:cubicBezTo>
                  <a:pt x="4986949" y="1065907"/>
                  <a:pt x="4986949" y="1251652"/>
                  <a:pt x="4872385" y="1366216"/>
                </a:cubicBezTo>
                <a:lnTo>
                  <a:pt x="3142543" y="3096058"/>
                </a:lnTo>
                <a:cubicBezTo>
                  <a:pt x="3027979" y="3210622"/>
                  <a:pt x="2842233" y="3210622"/>
                  <a:pt x="2727669" y="3096058"/>
                </a:cubicBezTo>
                <a:lnTo>
                  <a:pt x="997828" y="1366216"/>
                </a:lnTo>
                <a:cubicBezTo>
                  <a:pt x="883264" y="1251652"/>
                  <a:pt x="883264" y="1065907"/>
                  <a:pt x="997828" y="951342"/>
                </a:cubicBez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5807946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8_ภาพนิ่งชื่อเรื่อง">
    <p:spTree>
      <p:nvGrpSpPr>
        <p:cNvPr id="1" name=""/>
        <p:cNvGrpSpPr/>
        <p:nvPr/>
      </p:nvGrpSpPr>
      <p:grpSpPr>
        <a:xfrm>
          <a:off x="0" y="0"/>
          <a:ext cx="0" cy="0"/>
          <a:chOff x="0" y="0"/>
          <a:chExt cx="0" cy="0"/>
        </a:xfrm>
      </p:grpSpPr>
      <p:sp>
        <p:nvSpPr>
          <p:cNvPr id="4" name="Picture Placeholder 4"/>
          <p:cNvSpPr>
            <a:spLocks noGrp="1"/>
          </p:cNvSpPr>
          <p:nvPr>
            <p:ph type="pic" sz="quarter" idx="10"/>
          </p:nvPr>
        </p:nvSpPr>
        <p:spPr>
          <a:xfrm>
            <a:off x="0" y="0"/>
            <a:ext cx="12219054" cy="3477986"/>
          </a:xfrm>
          <a:prstGeom prst="rect">
            <a:avLst/>
          </a:prstGeom>
          <a:solidFill>
            <a:schemeClr val="bg1">
              <a:lumMod val="95000"/>
            </a:schemeClr>
          </a:solidFill>
        </p:spPr>
        <p:txBody>
          <a:bodyPr>
            <a:normAutofit/>
          </a:bodyPr>
          <a:lstStyle>
            <a:lvl1pPr>
              <a:defRPr sz="1200"/>
            </a:lvl1pPr>
          </a:lstStyle>
          <a:p>
            <a:endParaRPr lang="en-US"/>
          </a:p>
        </p:txBody>
      </p:sp>
    </p:spTree>
    <p:extLst>
      <p:ext uri="{BB962C8B-B14F-4D97-AF65-F5344CB8AC3E}">
        <p14:creationId xmlns:p14="http://schemas.microsoft.com/office/powerpoint/2010/main" val="39191195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6492239" y="359410"/>
            <a:ext cx="5283200" cy="6139180"/>
          </a:xfrm>
          <a:custGeom>
            <a:avLst/>
            <a:gdLst>
              <a:gd name="connsiteX0" fmla="*/ 1334703 w 5283200"/>
              <a:gd name="connsiteY0" fmla="*/ 3802380 h 6139180"/>
              <a:gd name="connsiteX1" fmla="*/ 2613794 w 5283200"/>
              <a:gd name="connsiteY1" fmla="*/ 3802380 h 6139180"/>
              <a:gd name="connsiteX2" fmla="*/ 2613794 w 5283200"/>
              <a:gd name="connsiteY2" fmla="*/ 6139180 h 6139180"/>
              <a:gd name="connsiteX3" fmla="*/ 1334703 w 5283200"/>
              <a:gd name="connsiteY3" fmla="*/ 6139180 h 6139180"/>
              <a:gd name="connsiteX4" fmla="*/ 4004109 w 5283200"/>
              <a:gd name="connsiteY4" fmla="*/ 2413000 h 6139180"/>
              <a:gd name="connsiteX5" fmla="*/ 5283200 w 5283200"/>
              <a:gd name="connsiteY5" fmla="*/ 2413000 h 6139180"/>
              <a:gd name="connsiteX6" fmla="*/ 5283200 w 5283200"/>
              <a:gd name="connsiteY6" fmla="*/ 4749800 h 6139180"/>
              <a:gd name="connsiteX7" fmla="*/ 4004109 w 5283200"/>
              <a:gd name="connsiteY7" fmla="*/ 4749800 h 6139180"/>
              <a:gd name="connsiteX8" fmla="*/ 0 w 5283200"/>
              <a:gd name="connsiteY8" fmla="*/ 1022350 h 6139180"/>
              <a:gd name="connsiteX9" fmla="*/ 1279091 w 5283200"/>
              <a:gd name="connsiteY9" fmla="*/ 1022350 h 6139180"/>
              <a:gd name="connsiteX10" fmla="*/ 1279091 w 5283200"/>
              <a:gd name="connsiteY10" fmla="*/ 4768850 h 6139180"/>
              <a:gd name="connsiteX11" fmla="*/ 0 w 5283200"/>
              <a:gd name="connsiteY11" fmla="*/ 4768850 h 6139180"/>
              <a:gd name="connsiteX12" fmla="*/ 2669406 w 5283200"/>
              <a:gd name="connsiteY12" fmla="*/ 1003301 h 6139180"/>
              <a:gd name="connsiteX13" fmla="*/ 3948497 w 5283200"/>
              <a:gd name="connsiteY13" fmla="*/ 1003301 h 6139180"/>
              <a:gd name="connsiteX14" fmla="*/ 3948497 w 5283200"/>
              <a:gd name="connsiteY14" fmla="*/ 5435600 h 6139180"/>
              <a:gd name="connsiteX15" fmla="*/ 2669406 w 5283200"/>
              <a:gd name="connsiteY15" fmla="*/ 5435600 h 6139180"/>
              <a:gd name="connsiteX16" fmla="*/ 1334703 w 5283200"/>
              <a:gd name="connsiteY16" fmla="*/ 0 h 6139180"/>
              <a:gd name="connsiteX17" fmla="*/ 2613794 w 5283200"/>
              <a:gd name="connsiteY17" fmla="*/ 0 h 6139180"/>
              <a:gd name="connsiteX18" fmla="*/ 2613794 w 5283200"/>
              <a:gd name="connsiteY18" fmla="*/ 3746500 h 6139180"/>
              <a:gd name="connsiteX19" fmla="*/ 1334703 w 5283200"/>
              <a:gd name="connsiteY19" fmla="*/ 3746500 h 613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283200" h="6139180">
                <a:moveTo>
                  <a:pt x="1334703" y="3802380"/>
                </a:moveTo>
                <a:lnTo>
                  <a:pt x="2613794" y="3802380"/>
                </a:lnTo>
                <a:lnTo>
                  <a:pt x="2613794" y="6139180"/>
                </a:lnTo>
                <a:lnTo>
                  <a:pt x="1334703" y="6139180"/>
                </a:lnTo>
                <a:close/>
                <a:moveTo>
                  <a:pt x="4004109" y="2413000"/>
                </a:moveTo>
                <a:lnTo>
                  <a:pt x="5283200" y="2413000"/>
                </a:lnTo>
                <a:lnTo>
                  <a:pt x="5283200" y="4749800"/>
                </a:lnTo>
                <a:lnTo>
                  <a:pt x="4004109" y="4749800"/>
                </a:lnTo>
                <a:close/>
                <a:moveTo>
                  <a:pt x="0" y="1022350"/>
                </a:moveTo>
                <a:lnTo>
                  <a:pt x="1279091" y="1022350"/>
                </a:lnTo>
                <a:lnTo>
                  <a:pt x="1279091" y="4768850"/>
                </a:lnTo>
                <a:lnTo>
                  <a:pt x="0" y="4768850"/>
                </a:lnTo>
                <a:close/>
                <a:moveTo>
                  <a:pt x="2669406" y="1003301"/>
                </a:moveTo>
                <a:lnTo>
                  <a:pt x="3948497" y="1003301"/>
                </a:lnTo>
                <a:lnTo>
                  <a:pt x="3948497" y="5435600"/>
                </a:lnTo>
                <a:lnTo>
                  <a:pt x="2669406" y="5435600"/>
                </a:lnTo>
                <a:close/>
                <a:moveTo>
                  <a:pt x="1334703" y="0"/>
                </a:moveTo>
                <a:lnTo>
                  <a:pt x="2613794" y="0"/>
                </a:lnTo>
                <a:lnTo>
                  <a:pt x="2613794" y="3746500"/>
                </a:lnTo>
                <a:lnTo>
                  <a:pt x="1334703" y="3746500"/>
                </a:lnTo>
                <a:close/>
              </a:path>
            </a:pathLst>
          </a:custGeom>
        </p:spPr>
        <p:txBody>
          <a:bodyPr wrap="square">
            <a:noAutofit/>
          </a:bodyPr>
          <a:lstStyle/>
          <a:p>
            <a:endParaRPr lang="en-US"/>
          </a:p>
        </p:txBody>
      </p:sp>
    </p:spTree>
    <p:extLst>
      <p:ext uri="{BB962C8B-B14F-4D97-AF65-F5344CB8AC3E}">
        <p14:creationId xmlns:p14="http://schemas.microsoft.com/office/powerpoint/2010/main" val="3624513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0_Custom Layou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5638860" y="0"/>
            <a:ext cx="6553141" cy="6858000"/>
          </a:xfrm>
          <a:custGeom>
            <a:avLst/>
            <a:gdLst>
              <a:gd name="connsiteX0" fmla="*/ 0 w 13107988"/>
              <a:gd name="connsiteY0" fmla="*/ 0 h 13716000"/>
              <a:gd name="connsiteX1" fmla="*/ 13107988 w 13107988"/>
              <a:gd name="connsiteY1" fmla="*/ 0 h 13716000"/>
              <a:gd name="connsiteX2" fmla="*/ 13107988 w 13107988"/>
              <a:gd name="connsiteY2" fmla="*/ 13716000 h 13716000"/>
              <a:gd name="connsiteX3" fmla="*/ 0 w 13107988"/>
              <a:gd name="connsiteY3" fmla="*/ 13716000 h 13716000"/>
              <a:gd name="connsiteX4" fmla="*/ 0 w 13107988"/>
              <a:gd name="connsiteY4" fmla="*/ 0 h 13716000"/>
              <a:gd name="connsiteX0" fmla="*/ 3430587 w 13107988"/>
              <a:gd name="connsiteY0" fmla="*/ 0 h 13716000"/>
              <a:gd name="connsiteX1" fmla="*/ 13107988 w 13107988"/>
              <a:gd name="connsiteY1" fmla="*/ 0 h 13716000"/>
              <a:gd name="connsiteX2" fmla="*/ 13107988 w 13107988"/>
              <a:gd name="connsiteY2" fmla="*/ 13716000 h 13716000"/>
              <a:gd name="connsiteX3" fmla="*/ 0 w 13107988"/>
              <a:gd name="connsiteY3" fmla="*/ 13716000 h 13716000"/>
              <a:gd name="connsiteX4" fmla="*/ 3430587 w 1310798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7988" h="13716000">
                <a:moveTo>
                  <a:pt x="3430587" y="0"/>
                </a:moveTo>
                <a:lnTo>
                  <a:pt x="13107988" y="0"/>
                </a:lnTo>
                <a:lnTo>
                  <a:pt x="13107988" y="13716000"/>
                </a:lnTo>
                <a:lnTo>
                  <a:pt x="0" y="13716000"/>
                </a:lnTo>
                <a:lnTo>
                  <a:pt x="3430587" y="0"/>
                </a:lnTo>
                <a:close/>
              </a:path>
            </a:pathLst>
          </a:custGeom>
        </p:spPr>
        <p:txBody>
          <a:bodyPr>
            <a:normAutofit/>
          </a:bodyPr>
          <a:lstStyle>
            <a:lvl1pPr algn="r">
              <a:defRPr sz="2400"/>
            </a:lvl1pPr>
          </a:lstStyle>
          <a:p>
            <a:endParaRPr lang="en-US"/>
          </a:p>
        </p:txBody>
      </p:sp>
    </p:spTree>
    <p:extLst>
      <p:ext uri="{BB962C8B-B14F-4D97-AF65-F5344CB8AC3E}">
        <p14:creationId xmlns:p14="http://schemas.microsoft.com/office/powerpoint/2010/main" val="1858525413"/>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7988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7706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5456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15560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22/7/2024</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63137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22/7/2024</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2716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22/7/2024</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787411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lang="en-US" sz="4800" i="1"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989806E-8E94-473C-AEE7-BE6F15F85533}" type="datetime1">
              <a:rPr lang="en-US" smtClean="0"/>
              <a:t>22/7/2024</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2897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5D38FE-4434-FED8-81D9-75B0FA3F4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0EBC2F-3953-BB3F-525B-2508627300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38E10-A4F2-7178-CA09-6B3646D8B0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EAC942-A18C-4887-A895-4C517C57CECD}" type="datetimeFigureOut">
              <a:rPr lang="en-US" smtClean="0"/>
              <a:t>22/7/2024</a:t>
            </a:fld>
            <a:endParaRPr lang="en-US"/>
          </a:p>
        </p:txBody>
      </p:sp>
      <p:sp>
        <p:nvSpPr>
          <p:cNvPr id="5" name="Footer Placeholder 4">
            <a:extLst>
              <a:ext uri="{FF2B5EF4-FFF2-40B4-BE49-F238E27FC236}">
                <a16:creationId xmlns:a16="http://schemas.microsoft.com/office/drawing/2014/main" id="{80144D7F-84C1-731F-814B-E023EFDFE3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233B41F-B950-42BA-AC71-495BDF6F3D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F4F0C9-0E49-4BFB-AABC-595B7D085B6C}" type="slidenum">
              <a:rPr lang="en-US" smtClean="0"/>
              <a:t>‹#›</a:t>
            </a:fld>
            <a:endParaRPr lang="en-US"/>
          </a:p>
        </p:txBody>
      </p:sp>
    </p:spTree>
    <p:extLst>
      <p:ext uri="{BB962C8B-B14F-4D97-AF65-F5344CB8AC3E}">
        <p14:creationId xmlns:p14="http://schemas.microsoft.com/office/powerpoint/2010/main" val="34695832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flower on a book&#10;&#10;Description automatically generated">
            <a:extLst>
              <a:ext uri="{FF2B5EF4-FFF2-40B4-BE49-F238E27FC236}">
                <a16:creationId xmlns:a16="http://schemas.microsoft.com/office/drawing/2014/main" id="{DFD18949-D69D-E84C-2CE6-DD743483799A}"/>
              </a:ext>
            </a:extLst>
          </p:cNvPr>
          <p:cNvPicPr>
            <a:picLocks noChangeAspect="1"/>
          </p:cNvPicPr>
          <p:nvPr/>
        </p:nvPicPr>
        <p:blipFill rotWithShape="1">
          <a:blip r:embed="rId2">
            <a:extLst>
              <a:ext uri="{28A0092B-C50C-407E-A947-70E740481C1C}">
                <a14:useLocalDpi xmlns:a14="http://schemas.microsoft.com/office/drawing/2010/main" val="0"/>
              </a:ext>
            </a:extLst>
          </a:blip>
          <a:srcRect t="32515" b="11235"/>
          <a:stretch/>
        </p:blipFill>
        <p:spPr>
          <a:xfrm>
            <a:off x="20" y="-839"/>
            <a:ext cx="12191980" cy="6858000"/>
          </a:xfrm>
          <a:prstGeom prst="rect">
            <a:avLst/>
          </a:prstGeom>
        </p:spPr>
      </p:pic>
      <p:sp useBgFill="1">
        <p:nvSpPr>
          <p:cNvPr id="67" name="Rectangle 66">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oudy Old Style" panose="02020404030301010803"/>
              <a:ea typeface="+mn-ea"/>
              <a:cs typeface="+mn-cs"/>
            </a:endParaRPr>
          </a:p>
        </p:txBody>
      </p:sp>
      <p:sp>
        <p:nvSpPr>
          <p:cNvPr id="12" name="Rectangle 11">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oudy Old Style" panose="02020404030301010803"/>
              <a:ea typeface="+mn-ea"/>
              <a:cs typeface="+mn-cs"/>
            </a:endParaRPr>
          </a:p>
        </p:txBody>
      </p:sp>
      <p:sp>
        <p:nvSpPr>
          <p:cNvPr id="2" name="Title 1">
            <a:extLst>
              <a:ext uri="{FF2B5EF4-FFF2-40B4-BE49-F238E27FC236}">
                <a16:creationId xmlns:a16="http://schemas.microsoft.com/office/drawing/2014/main" id="{E528BF5B-659D-EF06-A5FF-B1E5732862DB}"/>
              </a:ext>
            </a:extLst>
          </p:cNvPr>
          <p:cNvSpPr>
            <a:spLocks noGrp="1"/>
          </p:cNvSpPr>
          <p:nvPr>
            <p:ph type="ctrTitle"/>
          </p:nvPr>
        </p:nvSpPr>
        <p:spPr>
          <a:xfrm>
            <a:off x="1771132" y="2091263"/>
            <a:ext cx="8649738" cy="2590800"/>
          </a:xfrm>
        </p:spPr>
        <p:txBody>
          <a:bodyPr>
            <a:normAutofit/>
          </a:bodyPr>
          <a:lstStyle/>
          <a:p>
            <a:r>
              <a:rPr lang="en-US" sz="13800" i="0" dirty="0">
                <a:solidFill>
                  <a:srgbClr val="FF0000"/>
                </a:solidFill>
                <a:latin typeface="Times New Roman" panose="02020603050405020304" pitchFamily="18" charset="0"/>
                <a:cs typeface="Times New Roman" panose="02020603050405020304" pitchFamily="18" charset="0"/>
              </a:rPr>
              <a:t>ÔN TẬP</a:t>
            </a:r>
          </a:p>
        </p:txBody>
      </p:sp>
      <p:sp>
        <p:nvSpPr>
          <p:cNvPr id="68" name="Rectangle 67">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udy Old Style" panose="02020404030301010803"/>
              <a:ea typeface="+mn-ea"/>
              <a:cs typeface="+mn-cs"/>
            </a:endParaRPr>
          </a:p>
        </p:txBody>
      </p:sp>
      <p:cxnSp>
        <p:nvCxnSpPr>
          <p:cNvPr id="69" name="Straight Connector 68">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2436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nvGraphicFramePr>
        <p:xfrm>
          <a:off x="234779" y="1384594"/>
          <a:ext cx="11726562" cy="7043548"/>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b="1"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Ngọ</a:t>
                      </a:r>
                      <a:r>
                        <a:rPr lang="en-US" sz="2400" b="1" dirty="0">
                          <a:effectLst/>
                          <a:latin typeface="Times New Roman" panose="02020603050405020304" pitchFamily="18" charset="0"/>
                          <a:cs typeface="Times New Roman" panose="02020603050405020304" pitchFamily="18" charset="0"/>
                        </a:rPr>
                        <a:t> Môn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646240">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Mối quan hệ giữa nhan đề với các thông tin chính của VB</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Nhan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Vườn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đã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toàn</a:t>
                      </a:r>
                      <a:r>
                        <a:rPr lang="en-US" sz="2400" dirty="0">
                          <a:effectLst/>
                          <a:latin typeface="Times New Roman" panose="02020603050405020304" pitchFamily="18" charset="0"/>
                          <a:cs typeface="Times New Roman" panose="02020603050405020304" pitchFamily="18" charset="0"/>
                        </a:rPr>
                        <a:t> VB vì </a:t>
                      </a:r>
                      <a:r>
                        <a:rPr lang="en-US" sz="2400" dirty="0" err="1">
                          <a:effectLst/>
                          <a:latin typeface="Times New Roman" panose="02020603050405020304" pitchFamily="18" charset="0"/>
                          <a:cs typeface="Times New Roman" panose="02020603050405020304" pitchFamily="18" charset="0"/>
                        </a:rPr>
                        <a:t>tất</a:t>
                      </a:r>
                      <a:r>
                        <a:rPr lang="en-US" sz="2400" dirty="0">
                          <a:effectLst/>
                          <a:latin typeface="Times New Roman" panose="02020603050405020304" pitchFamily="18" charset="0"/>
                          <a:cs typeface="Times New Roman" panose="02020603050405020304" pitchFamily="18" charset="0"/>
                        </a:rPr>
                        <a:t> cả các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cơ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VB </a:t>
                      </a:r>
                      <a:r>
                        <a:rPr lang="en-US" sz="2400" dirty="0" err="1">
                          <a:effectLst/>
                          <a:latin typeface="Times New Roman" panose="02020603050405020304" pitchFamily="18" charset="0"/>
                          <a:cs typeface="Times New Roman" panose="02020603050405020304" pitchFamily="18" charset="0"/>
                        </a:rPr>
                        <a:t>này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trung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làm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đặc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Vườn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đáo</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quần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đặc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sắc</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cảnh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hoá</a:t>
                      </a:r>
                      <a:r>
                        <a:rPr lang="en-US" sz="24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Nhan đề Ngọ Môn đã tóm tắt, khái quát được những thông tin cơ bản của VB; các thông tin cơ bản của VB (đặc điểm kiến trúc của Ngọ Môn, những nét riêng trong cách trang trí Ngọ Môn) đã góp phần triển khai làm rõ nội dung được gợi lên từ nhan đề của VB</a:t>
                      </a:r>
                    </a:p>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Nhan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Thủ</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Gòn</a:t>
                      </a:r>
                      <a:r>
                        <a:rPr lang="en-US" sz="2400" dirty="0">
                          <a:effectLst/>
                          <a:latin typeface="Times New Roman" panose="02020603050405020304" pitchFamily="18" charset="0"/>
                          <a:cs typeface="Times New Roman" panose="02020603050405020304" pitchFamily="18" charset="0"/>
                        </a:rPr>
                        <a:t> đã </a:t>
                      </a:r>
                      <a:r>
                        <a:rPr lang="en-US" sz="2400" dirty="0" err="1">
                          <a:effectLst/>
                          <a:latin typeface="Times New Roman" panose="02020603050405020304" pitchFamily="18" charset="0"/>
                          <a:cs typeface="Times New Roman" panose="02020603050405020304" pitchFamily="18" charset="0"/>
                        </a:rPr>
                        <a:t>tóm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tắt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cơ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VB vì các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cơ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VB </a:t>
                      </a:r>
                      <a:r>
                        <a:rPr lang="en-US" sz="2400" dirty="0" err="1">
                          <a:effectLst/>
                          <a:latin typeface="Times New Roman" panose="02020603050405020304" pitchFamily="18" charset="0"/>
                          <a:cs typeface="Times New Roman" panose="02020603050405020304" pitchFamily="18" charset="0"/>
                        </a:rPr>
                        <a:t>này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hướng</a:t>
                      </a:r>
                      <a:r>
                        <a:rPr lang="en-US" sz="2400" dirty="0">
                          <a:effectLst/>
                          <a:latin typeface="Times New Roman" panose="02020603050405020304" pitchFamily="18" charset="0"/>
                          <a:cs typeface="Times New Roman" panose="02020603050405020304" pitchFamily="18" charset="0"/>
                        </a:rPr>
                        <a:t> đến việc làm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vì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Thủ</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xem</a:t>
                      </a:r>
                      <a:r>
                        <a:rPr lang="en-US" sz="2400" dirty="0">
                          <a:effectLst/>
                          <a:latin typeface="Times New Roman" panose="02020603050405020304" pitchFamily="18" charset="0"/>
                          <a:cs typeface="Times New Roman" panose="02020603050405020304" pitchFamily="18" charset="0"/>
                        </a:rPr>
                        <a:t> là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Gòn</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9393743"/>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22422" y="1421027"/>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859110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1845102785"/>
              </p:ext>
            </p:extLst>
          </p:nvPr>
        </p:nvGraphicFramePr>
        <p:xfrm>
          <a:off x="234779" y="1384594"/>
          <a:ext cx="11726562" cy="4940428"/>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b="1"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Ngọ</a:t>
                      </a:r>
                      <a:r>
                        <a:rPr lang="en-US" sz="2400" b="1" dirty="0">
                          <a:effectLst/>
                          <a:latin typeface="Times New Roman" panose="02020603050405020304" pitchFamily="18" charset="0"/>
                          <a:cs typeface="Times New Roman" panose="02020603050405020304" pitchFamily="18" charset="0"/>
                        </a:rPr>
                        <a:t> Môn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915552">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Cách trình bày thông tin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VB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nhiều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viết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vườn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là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du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nổi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hấp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ai say </a:t>
                      </a:r>
                      <a:r>
                        <a:rPr lang="en-US" sz="2400" dirty="0" err="1">
                          <a:effectLst/>
                          <a:latin typeface="Times New Roman" panose="02020603050405020304" pitchFamily="18" charset="0"/>
                          <a:cs typeface="Times New Roman" panose="02020603050405020304" pitchFamily="18" charset="0"/>
                        </a:rPr>
                        <a:t>mê</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du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Về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VB </a:t>
                      </a:r>
                      <a:r>
                        <a:rPr lang="en-US" sz="2400" dirty="0" err="1">
                          <a:effectLst/>
                          <a:latin typeface="Times New Roman" panose="02020603050405020304" pitchFamily="18" charset="0"/>
                          <a:cs typeface="Times New Roman" panose="02020603050405020304" pitchFamily="18" charset="0"/>
                        </a:rPr>
                        <a:t>phối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nhiều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mô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các </a:t>
                      </a:r>
                      <a:r>
                        <a:rPr lang="en-US" sz="2400" dirty="0" err="1">
                          <a:effectLst/>
                          <a:latin typeface="Times New Roman" panose="02020603050405020304" pitchFamily="18" charset="0"/>
                          <a:cs typeface="Times New Roman" panose="02020603050405020304" pitchFamily="18" charset="0"/>
                        </a:rPr>
                        <a:t>cửa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đài</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VB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hợp</a:t>
                      </a:r>
                      <a:r>
                        <a:rPr lang="en-US" sz="2400" dirty="0">
                          <a:effectLst/>
                          <a:latin typeface="Times New Roman" panose="02020603050405020304" pitchFamily="18" charset="0"/>
                          <a:cs typeface="Times New Roman" panose="02020603050405020304" pitchFamily="18" charset="0"/>
                        </a:rPr>
                        <a:t> nhiều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về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hình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Thủ</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a:t>
                      </a: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3118237"/>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22422" y="1421027"/>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9886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4285443623"/>
              </p:ext>
            </p:extLst>
          </p:nvPr>
        </p:nvGraphicFramePr>
        <p:xfrm>
          <a:off x="232719" y="1112752"/>
          <a:ext cx="11726562" cy="5781676"/>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810221">
                  <a:extLst>
                    <a:ext uri="{9D8B030D-6E8A-4147-A177-3AD203B41FA5}">
                      <a16:colId xmlns:a16="http://schemas.microsoft.com/office/drawing/2014/main" val="3205609600"/>
                    </a:ext>
                  </a:extLst>
                </a:gridCol>
                <a:gridCol w="3169328">
                  <a:extLst>
                    <a:ext uri="{9D8B030D-6E8A-4147-A177-3AD203B41FA5}">
                      <a16:colId xmlns:a16="http://schemas.microsoft.com/office/drawing/2014/main" val="3783793639"/>
                    </a:ext>
                  </a:extLst>
                </a:gridCol>
                <a:gridCol w="2417846">
                  <a:extLst>
                    <a:ext uri="{9D8B030D-6E8A-4147-A177-3AD203B41FA5}">
                      <a16:colId xmlns:a16="http://schemas.microsoft.com/office/drawing/2014/main" val="3832453621"/>
                    </a:ext>
                  </a:extLst>
                </a:gridCol>
              </a:tblGrid>
              <a:tr h="513214">
                <a:tc>
                  <a:txBody>
                    <a:bodyPr/>
                    <a:lstStyle/>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b="1"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Ngọ</a:t>
                      </a:r>
                      <a:r>
                        <a:rPr lang="en-US" sz="2400" b="1" dirty="0">
                          <a:effectLst/>
                          <a:latin typeface="Times New Roman" panose="02020603050405020304" pitchFamily="18" charset="0"/>
                          <a:cs typeface="Times New Roman" panose="02020603050405020304" pitchFamily="18" charset="0"/>
                        </a:rPr>
                        <a:t> Môn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915552">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Cách trình bày thông tin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viết </a:t>
                      </a:r>
                      <a:r>
                        <a:rPr lang="en-US" sz="2400" dirty="0" err="1">
                          <a:effectLst/>
                          <a:latin typeface="Times New Roman" panose="02020603050405020304" pitchFamily="18" charset="0"/>
                          <a:cs typeface="Times New Roman" panose="02020603050405020304" pitchFamily="18" charset="0"/>
                        </a:rPr>
                        <a:t>triển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sức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hấp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đó, ở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luôn là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đến </a:t>
                      </a:r>
                      <a:r>
                        <a:rPr lang="en-US" sz="2400" dirty="0" err="1">
                          <a:effectLst/>
                          <a:latin typeface="Times New Roman" panose="02020603050405020304" pitchFamily="18" charset="0"/>
                          <a:cs typeface="Times New Roman" panose="02020603050405020304" pitchFamily="18" charset="0"/>
                        </a:rPr>
                        <a:t>thu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hút</a:t>
                      </a:r>
                      <a:r>
                        <a:rPr lang="en-US" sz="2400" dirty="0">
                          <a:effectLst/>
                          <a:latin typeface="Times New Roman" panose="02020603050405020304" pitchFamily="18" charset="0"/>
                          <a:cs typeface="Times New Roman" panose="02020603050405020304" pitchFamily="18" charset="0"/>
                        </a:rPr>
                        <a:t> du </a:t>
                      </a:r>
                      <a:r>
                        <a:rPr lang="en-US" sz="2400" dirty="0" err="1">
                          <a:effectLst/>
                          <a:latin typeface="Times New Roman" panose="02020603050405020304" pitchFamily="18" charset="0"/>
                          <a:cs typeface="Times New Roman" panose="02020603050405020304" pitchFamily="18" charset="0"/>
                        </a:rPr>
                        <a:t>khách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níu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lòng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endParaRPr lang="en-US" sz="24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loại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phú</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dạng</a:t>
                      </a:r>
                      <a:r>
                        <a:rPr lang="en-US" sz="2400" dirty="0">
                          <a:effectLst/>
                          <a:latin typeface="Times New Roman" panose="02020603050405020304" pitchFamily="18" charset="0"/>
                          <a:cs typeface="Times New Roman" panose="02020603050405020304" pitchFamily="18" charset="0"/>
                        </a:rPr>
                        <a:t> về hệ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Vườn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các </a:t>
                      </a:r>
                      <a:r>
                        <a:rPr lang="en-US" sz="2400" dirty="0" err="1">
                          <a:effectLst/>
                          <a:latin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loại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tên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gọi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niệm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tên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gọi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3118237"/>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32719" y="1112752"/>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707686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180727640"/>
              </p:ext>
            </p:extLst>
          </p:nvPr>
        </p:nvGraphicFramePr>
        <p:xfrm>
          <a:off x="265669" y="1219819"/>
          <a:ext cx="11726562" cy="5234052"/>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b="1"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Ngọ</a:t>
                      </a:r>
                      <a:r>
                        <a:rPr lang="en-US" sz="2400" b="1" dirty="0">
                          <a:effectLst/>
                          <a:latin typeface="Times New Roman" panose="02020603050405020304" pitchFamily="18" charset="0"/>
                          <a:cs typeface="Times New Roman" panose="02020603050405020304" pitchFamily="18" charset="0"/>
                        </a:rPr>
                        <a:t> Môn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424520">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Sự kết hợp giữa phương tiện ngôn ngữ và phương tiện phi ngôn ngữ</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Hình ảnh minh họa (cây chò ngàn năm, bướm ở Vườn Quốc gia Cúc Phương, voọc mông trắng, bản làng của cộng đồng người Mường) cung cấp ví dụ trưc quan, sinh động về vẻ đẹp, sức hấp dẫn của Vườn Quốc gia Cúc Phương</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Hình ảnh minh hoạ trực quan cho thông tin được trình bày bằng ngôn ngữ; thông tin được trình bày bằng ngôn ngữ thuyết minh, giải thích rõ hơn các yếu tố của hình ảnh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Hình ảnh (</a:t>
                      </a:r>
                      <a:r>
                        <a:rPr lang="en-US" sz="2400" dirty="0" err="1">
                          <a:effectLst/>
                          <a:latin typeface="Times New Roman" panose="02020603050405020304" pitchFamily="18" charset="0"/>
                          <a:cs typeface="Times New Roman" panose="02020603050405020304" pitchFamily="18" charset="0"/>
                        </a:rPr>
                        <a:t>cột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Thủ</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nhà </a:t>
                      </a:r>
                      <a:r>
                        <a:rPr lang="en-US" sz="2400" dirty="0" err="1">
                          <a:effectLst/>
                          <a:latin typeface="Times New Roman" panose="02020603050405020304" pitchFamily="18" charset="0"/>
                          <a:cs typeface="Times New Roman" panose="02020603050405020304" pitchFamily="18" charset="0"/>
                        </a:rPr>
                        <a:t>bát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tầng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mái</a:t>
                      </a:r>
                      <a:r>
                        <a:rPr lang="en-US" sz="2400" dirty="0">
                          <a:effectLst/>
                          <a:latin typeface="Times New Roman" panose="02020603050405020304" pitchFamily="18" charset="0"/>
                          <a:cs typeface="Times New Roman" panose="02020603050405020304" pitchFamily="18" charset="0"/>
                        </a:rPr>
                        <a:t> ở </a:t>
                      </a:r>
                      <a:r>
                        <a:rPr lang="en-US" sz="2400" dirty="0" err="1">
                          <a:effectLst/>
                          <a:latin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VB, </a:t>
                      </a:r>
                      <a:r>
                        <a:rPr lang="en-US" sz="2400" dirty="0" err="1">
                          <a:effectLst/>
                          <a:latin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thông</a:t>
                      </a:r>
                      <a:r>
                        <a:rPr lang="en-US" sz="2400" dirty="0">
                          <a:effectLst/>
                          <a:latin typeface="Times New Roman" panose="02020603050405020304" pitchFamily="18" charset="0"/>
                          <a:cs typeface="Times New Roman" panose="02020603050405020304" pitchFamily="18" charset="0"/>
                        </a:rPr>
                        <a:t> tin ấy </a:t>
                      </a:r>
                      <a:r>
                        <a:rPr lang="en-US" sz="2400" dirty="0" err="1">
                          <a:effectLst/>
                          <a:latin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cs typeface="Times New Roman" panose="02020603050405020304" pitchFamily="18" charset="0"/>
                        </a:rPr>
                        <a:t> hình dung, </a:t>
                      </a:r>
                      <a:r>
                        <a:rPr lang="en-US" sz="2400" dirty="0" err="1">
                          <a:effectLst/>
                          <a:latin typeface="Times New Roman" panose="02020603050405020304" pitchFamily="18" charset="0"/>
                          <a:cs typeface="Times New Roman" panose="02020603050405020304" pitchFamily="18" charset="0"/>
                        </a:rPr>
                        <a:t>cụ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3754814"/>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a:cxnSpLocks/>
          </p:cNvCxnSpPr>
          <p:nvPr/>
        </p:nvCxnSpPr>
        <p:spPr>
          <a:xfrm>
            <a:off x="265669" y="1219819"/>
            <a:ext cx="1332312" cy="1443482"/>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030927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par>
                                <p:cTn id="15" presetID="16" presetClass="entr" presetSubtype="21"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A3CC463-F933-4AC4-86E1-5AC14B0C3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16" name="Rectangle 15">
            <a:extLst>
              <a:ext uri="{FF2B5EF4-FFF2-40B4-BE49-F238E27FC236}">
                <a16:creationId xmlns:a16="http://schemas.microsoft.com/office/drawing/2014/main" id="{6025D2DB-A12A-44DB-B00E-F4D622329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48006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7" name="Picture 6" descr="A painting of a bench and a path with purple flowers&#10;&#10;Description automatically generated">
            <a:extLst>
              <a:ext uri="{FF2B5EF4-FFF2-40B4-BE49-F238E27FC236}">
                <a16:creationId xmlns:a16="http://schemas.microsoft.com/office/drawing/2014/main" id="{51589A6E-C74E-D3F7-5917-329793A856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68" y="643467"/>
            <a:ext cx="2444707" cy="2475653"/>
          </a:xfrm>
          <a:prstGeom prst="rect">
            <a:avLst/>
          </a:prstGeom>
        </p:spPr>
      </p:pic>
      <p:sp>
        <p:nvSpPr>
          <p:cNvPr id="18" name="Rectangle 17">
            <a:extLst>
              <a:ext uri="{FF2B5EF4-FFF2-40B4-BE49-F238E27FC236}">
                <a16:creationId xmlns:a16="http://schemas.microsoft.com/office/drawing/2014/main" id="{CE7E7877-F64E-4EEA-B778-138031EFF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360367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5" name="Picture 4" descr="A watercolor painting of a lake and a fence&#10;&#10;Description automatically generated">
            <a:extLst>
              <a:ext uri="{FF2B5EF4-FFF2-40B4-BE49-F238E27FC236}">
                <a16:creationId xmlns:a16="http://schemas.microsoft.com/office/drawing/2014/main" id="{ACE871AE-EE17-2924-D902-38A3478B9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49" y="3928718"/>
            <a:ext cx="3854945" cy="2110582"/>
          </a:xfrm>
          <a:prstGeom prst="rect">
            <a:avLst/>
          </a:prstGeom>
        </p:spPr>
      </p:pic>
      <p:sp>
        <p:nvSpPr>
          <p:cNvPr id="20" name="Rectangle 19">
            <a:extLst>
              <a:ext uri="{FF2B5EF4-FFF2-40B4-BE49-F238E27FC236}">
                <a16:creationId xmlns:a16="http://schemas.microsoft.com/office/drawing/2014/main" id="{7DD6C4F3-70FD-4F13-919C-702EE4886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0596" y="487090"/>
            <a:ext cx="6741849" cy="5897880"/>
          </a:xfrm>
          <a:prstGeom prst="rect">
            <a:avLst/>
          </a:prstGeom>
          <a:solidFill>
            <a:srgbClr val="FFFF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2" name="TextBox 1">
            <a:extLst>
              <a:ext uri="{FF2B5EF4-FFF2-40B4-BE49-F238E27FC236}">
                <a16:creationId xmlns:a16="http://schemas.microsoft.com/office/drawing/2014/main" id="{4EB1342E-F2E3-6A93-9CCA-969662002736}"/>
              </a:ext>
            </a:extLst>
          </p:cNvPr>
          <p:cNvSpPr txBox="1"/>
          <p:nvPr/>
        </p:nvSpPr>
        <p:spPr>
          <a:xfrm>
            <a:off x="5102994" y="788149"/>
            <a:ext cx="6685352" cy="5262979"/>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2: </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Những điều học được về cách đọc hiểu một VB giới thiệu một danh lam thắng cảnh hay di tích lịch sử:</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1" fontAlgn="auto" latinLnBrk="0" hangingPunct="1">
              <a:lnSpc>
                <a:spcPct val="100000"/>
              </a:lnSpc>
              <a:spcBef>
                <a:spcPts val="0"/>
              </a:spcBef>
              <a:spcAft>
                <a:spcPts val="0"/>
              </a:spcAft>
              <a:buClr>
                <a:srgbClr val="FF0000"/>
              </a:buClr>
              <a:buSzTx/>
              <a:buFont typeface="Wingdings" panose="05000000000000000000" pitchFamily="2" charset="2"/>
              <a:buChar char="Ø"/>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Nhận biết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chỉ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tin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VB</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914400" rtl="0" eaLnBrk="1" fontAlgn="auto" latinLnBrk="0" hangingPunct="1">
              <a:lnSpc>
                <a:spcPct val="100000"/>
              </a:lnSpc>
              <a:spcBef>
                <a:spcPts val="0"/>
              </a:spcBef>
              <a:spcAft>
                <a:spcPts val="0"/>
              </a:spcAft>
              <a:buClr>
                <a:srgbClr val="FF0000"/>
              </a:buClr>
              <a:buSzTx/>
              <a:buFont typeface="Wingdings" panose="05000000000000000000" pitchFamily="2" charset="2"/>
              <a:buChar char="Ø"/>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Xác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định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tin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các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mục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để)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VB,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trò</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các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VB. </a:t>
            </a:r>
          </a:p>
          <a:p>
            <a:pPr marL="457200" marR="0" lvl="0" indent="-457200" algn="just" defTabSz="914400" rtl="0" eaLnBrk="1" fontAlgn="auto" latinLnBrk="0" hangingPunct="1">
              <a:lnSpc>
                <a:spcPct val="100000"/>
              </a:lnSpc>
              <a:spcBef>
                <a:spcPts val="0"/>
              </a:spcBef>
              <a:spcAft>
                <a:spcPts val="0"/>
              </a:spcAft>
              <a:buClr>
                <a:srgbClr val="FF0000"/>
              </a:buClr>
              <a:buSzTx/>
              <a:buFont typeface="Wingdings" panose="05000000000000000000" pitchFamily="2" charset="2"/>
              <a:buChar char="Ø"/>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Suy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ngẫm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về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kết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giữa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tin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ngữ;và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chỉ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quan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hệ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giữa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chúng</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0013494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A3CC463-F933-4AC4-86E1-5AC14B0C3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16" name="Rectangle 15">
            <a:extLst>
              <a:ext uri="{FF2B5EF4-FFF2-40B4-BE49-F238E27FC236}">
                <a16:creationId xmlns:a16="http://schemas.microsoft.com/office/drawing/2014/main" id="{6025D2DB-A12A-44DB-B00E-F4D622329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48006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7" name="Picture 6" descr="A painting of a bench and a path with purple flowers&#10;&#10;Description automatically generated">
            <a:extLst>
              <a:ext uri="{FF2B5EF4-FFF2-40B4-BE49-F238E27FC236}">
                <a16:creationId xmlns:a16="http://schemas.microsoft.com/office/drawing/2014/main" id="{51589A6E-C74E-D3F7-5917-329793A856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68" y="643467"/>
            <a:ext cx="2444707" cy="2475653"/>
          </a:xfrm>
          <a:prstGeom prst="rect">
            <a:avLst/>
          </a:prstGeom>
        </p:spPr>
      </p:pic>
      <p:sp>
        <p:nvSpPr>
          <p:cNvPr id="18" name="Rectangle 17">
            <a:extLst>
              <a:ext uri="{FF2B5EF4-FFF2-40B4-BE49-F238E27FC236}">
                <a16:creationId xmlns:a16="http://schemas.microsoft.com/office/drawing/2014/main" id="{CE7E7877-F64E-4EEA-B778-138031EFF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360367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5" name="Picture 4" descr="A watercolor painting of a lake and a fence&#10;&#10;Description automatically generated">
            <a:extLst>
              <a:ext uri="{FF2B5EF4-FFF2-40B4-BE49-F238E27FC236}">
                <a16:creationId xmlns:a16="http://schemas.microsoft.com/office/drawing/2014/main" id="{ACE871AE-EE17-2924-D902-38A3478B9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49" y="3928718"/>
            <a:ext cx="3854945" cy="2110582"/>
          </a:xfrm>
          <a:prstGeom prst="rect">
            <a:avLst/>
          </a:prstGeom>
        </p:spPr>
      </p:pic>
      <p:sp>
        <p:nvSpPr>
          <p:cNvPr id="20" name="Rectangle 19">
            <a:extLst>
              <a:ext uri="{FF2B5EF4-FFF2-40B4-BE49-F238E27FC236}">
                <a16:creationId xmlns:a16="http://schemas.microsoft.com/office/drawing/2014/main" id="{7DD6C4F3-70FD-4F13-919C-702EE4886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0596" y="487090"/>
            <a:ext cx="6741849" cy="5897880"/>
          </a:xfrm>
          <a:prstGeom prst="rect">
            <a:avLst/>
          </a:prstGeom>
          <a:solidFill>
            <a:srgbClr val="FFFF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2" name="TextBox 1">
            <a:extLst>
              <a:ext uri="{FF2B5EF4-FFF2-40B4-BE49-F238E27FC236}">
                <a16:creationId xmlns:a16="http://schemas.microsoft.com/office/drawing/2014/main" id="{4EB1342E-F2E3-6A93-9CCA-969662002736}"/>
              </a:ext>
            </a:extLst>
          </p:cNvPr>
          <p:cNvSpPr txBox="1"/>
          <p:nvPr/>
        </p:nvSpPr>
        <p:spPr>
          <a:xfrm>
            <a:off x="4980596" y="1228397"/>
            <a:ext cx="6685352" cy="4832092"/>
          </a:xfrm>
          <a:prstGeom prst="rect">
            <a:avLst/>
          </a:prstGeom>
          <a:noFill/>
        </p:spPr>
        <p:txBody>
          <a:bodyPr wrap="square">
            <a:spAutoFit/>
          </a:bodyPr>
          <a:lstStyle/>
          <a:p>
            <a:pPr algn="just"/>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3: </a:t>
            </a:r>
            <a:r>
              <a:rPr lang="vi-VN" sz="2800" b="1" dirty="0">
                <a:latin typeface="Times New Roman" panose="02020603050405020304" pitchFamily="18" charset="0"/>
                <a:cs typeface="Times New Roman" panose="02020603050405020304" pitchFamily="18" charset="0"/>
              </a:rPr>
              <a:t>Khi đọc một bài phỏng vấn, cần chú ý:</a:t>
            </a:r>
            <a:endParaRPr lang="en-US" sz="2800" dirty="0">
              <a:latin typeface="Times New Roman" panose="02020603050405020304" pitchFamily="18" charset="0"/>
              <a:cs typeface="Times New Roman" panose="02020603050405020304" pitchFamily="18" charset="0"/>
            </a:endParaRPr>
          </a:p>
          <a:p>
            <a:pPr marL="457200" indent="-457200" algn="just">
              <a:buClr>
                <a:srgbClr val="FF0000"/>
              </a:buClr>
              <a:buFont typeface="Wingdings" panose="05000000000000000000" pitchFamily="2" charset="2"/>
              <a:buChar char="Ø"/>
            </a:pPr>
            <a:r>
              <a:rPr lang="vi-VN" sz="2800" dirty="0">
                <a:latin typeface="Times New Roman" panose="02020603050405020304" pitchFamily="18" charset="0"/>
                <a:cs typeface="Times New Roman" panose="02020603050405020304" pitchFamily="18" charset="0"/>
              </a:rPr>
              <a:t>Nhận biết và phân tích được các đặc điểm cơ bản của bài phỏng vấn thông qua bố cục, hình thức và nội dung/ chủ đề phỏng vấn.</a:t>
            </a:r>
            <a:endParaRPr lang="en-US" sz="2800" dirty="0">
              <a:latin typeface="Times New Roman" panose="02020603050405020304" pitchFamily="18" charset="0"/>
              <a:cs typeface="Times New Roman" panose="02020603050405020304" pitchFamily="18" charset="0"/>
            </a:endParaRPr>
          </a:p>
          <a:p>
            <a:pPr marL="457200" indent="-457200" algn="just">
              <a:buClr>
                <a:srgbClr val="FF0000"/>
              </a:buClr>
              <a:buFont typeface="Wingdings" panose="05000000000000000000" pitchFamily="2" charset="2"/>
              <a:buChar char="Ø"/>
            </a:pPr>
            <a:r>
              <a:rPr lang="vi-VN" sz="2800" dirty="0">
                <a:latin typeface="Times New Roman" panose="02020603050405020304" pitchFamily="18" charset="0"/>
                <a:cs typeface="Times New Roman" panose="02020603050405020304" pitchFamily="18" charset="0"/>
              </a:rPr>
              <a:t>Thông qua hệ thống câu hỏi để tìm mục đích của văn bản.</a:t>
            </a:r>
            <a:endParaRPr lang="en-US" sz="2800" dirty="0">
              <a:latin typeface="Times New Roman" panose="02020603050405020304" pitchFamily="18" charset="0"/>
              <a:cs typeface="Times New Roman" panose="02020603050405020304" pitchFamily="18" charset="0"/>
            </a:endParaRPr>
          </a:p>
          <a:p>
            <a:pPr marL="457200" indent="-457200" algn="just">
              <a:buClr>
                <a:srgbClr val="FF0000"/>
              </a:buClr>
              <a:buFont typeface="Wingdings" panose="05000000000000000000" pitchFamily="2" charset="2"/>
              <a:buChar char="Ø"/>
            </a:pPr>
            <a:r>
              <a:rPr lang="vi-VN" sz="2800" dirty="0">
                <a:latin typeface="Times New Roman" panose="02020603050405020304" pitchFamily="18" charset="0"/>
                <a:cs typeface="Times New Roman" panose="02020603050405020304" pitchFamily="18" charset="0"/>
              </a:rPr>
              <a:t>Xác định thông tin cơ bản của văn bản: thông qua nội dung, chủ đề và nhan đề văn bản.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6704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A3CC463-F933-4AC4-86E1-5AC14B0C3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16" name="Rectangle 15">
            <a:extLst>
              <a:ext uri="{FF2B5EF4-FFF2-40B4-BE49-F238E27FC236}">
                <a16:creationId xmlns:a16="http://schemas.microsoft.com/office/drawing/2014/main" id="{6025D2DB-A12A-44DB-B00E-F4D622329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48006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7" name="Picture 6" descr="A painting of a bench and a path with purple flowers&#10;&#10;Description automatically generated">
            <a:extLst>
              <a:ext uri="{FF2B5EF4-FFF2-40B4-BE49-F238E27FC236}">
                <a16:creationId xmlns:a16="http://schemas.microsoft.com/office/drawing/2014/main" id="{51589A6E-C74E-D3F7-5917-329793A856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68" y="643467"/>
            <a:ext cx="2444707" cy="2475653"/>
          </a:xfrm>
          <a:prstGeom prst="rect">
            <a:avLst/>
          </a:prstGeom>
        </p:spPr>
      </p:pic>
      <p:sp>
        <p:nvSpPr>
          <p:cNvPr id="18" name="Rectangle 17">
            <a:extLst>
              <a:ext uri="{FF2B5EF4-FFF2-40B4-BE49-F238E27FC236}">
                <a16:creationId xmlns:a16="http://schemas.microsoft.com/office/drawing/2014/main" id="{CE7E7877-F64E-4EEA-B778-138031EFF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360367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5" name="Picture 4" descr="A watercolor painting of a lake and a fence&#10;&#10;Description automatically generated">
            <a:extLst>
              <a:ext uri="{FF2B5EF4-FFF2-40B4-BE49-F238E27FC236}">
                <a16:creationId xmlns:a16="http://schemas.microsoft.com/office/drawing/2014/main" id="{ACE871AE-EE17-2924-D902-38A3478B9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49" y="3928718"/>
            <a:ext cx="3854945" cy="2110582"/>
          </a:xfrm>
          <a:prstGeom prst="rect">
            <a:avLst/>
          </a:prstGeom>
        </p:spPr>
      </p:pic>
      <p:sp>
        <p:nvSpPr>
          <p:cNvPr id="20" name="Rectangle 19">
            <a:extLst>
              <a:ext uri="{FF2B5EF4-FFF2-40B4-BE49-F238E27FC236}">
                <a16:creationId xmlns:a16="http://schemas.microsoft.com/office/drawing/2014/main" id="{7DD6C4F3-70FD-4F13-919C-702EE4886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0596" y="487090"/>
            <a:ext cx="6741849" cy="5897880"/>
          </a:xfrm>
          <a:prstGeom prst="rect">
            <a:avLst/>
          </a:prstGeom>
          <a:solidFill>
            <a:srgbClr val="FFFF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2" name="TextBox 1">
            <a:extLst>
              <a:ext uri="{FF2B5EF4-FFF2-40B4-BE49-F238E27FC236}">
                <a16:creationId xmlns:a16="http://schemas.microsoft.com/office/drawing/2014/main" id="{4EB1342E-F2E3-6A93-9CCA-969662002736}"/>
              </a:ext>
            </a:extLst>
          </p:cNvPr>
          <p:cNvSpPr txBox="1"/>
          <p:nvPr/>
        </p:nvSpPr>
        <p:spPr>
          <a:xfrm>
            <a:off x="5037093" y="1349405"/>
            <a:ext cx="6685352" cy="3539430"/>
          </a:xfrm>
          <a:prstGeom prst="rect">
            <a:avLst/>
          </a:prstGeom>
          <a:noFill/>
        </p:spPr>
        <p:txBody>
          <a:bodyPr wrap="square">
            <a:spAutoFit/>
          </a:bodyPr>
          <a:lstStyle/>
          <a:p>
            <a:pPr algn="just"/>
            <a:r>
              <a:rPr lang="en-US" sz="2800" b="1" dirty="0" err="1"/>
              <a:t>Câu</a:t>
            </a:r>
            <a:r>
              <a:rPr lang="en-US" sz="2800" b="1" dirty="0"/>
              <a:t> 4: Vai </a:t>
            </a:r>
            <a:r>
              <a:rPr lang="en-US" sz="2800" b="1" dirty="0" err="1"/>
              <a:t>trò</a:t>
            </a:r>
            <a:r>
              <a:rPr lang="en-US" sz="2800" b="1" dirty="0"/>
              <a:t> </a:t>
            </a:r>
            <a:r>
              <a:rPr lang="en-US" sz="2800" b="1" dirty="0" err="1"/>
              <a:t>của</a:t>
            </a:r>
            <a:r>
              <a:rPr lang="en-US" sz="2800" b="1" dirty="0"/>
              <a:t> </a:t>
            </a:r>
            <a:r>
              <a:rPr lang="en-US" sz="2800" b="1" dirty="0" err="1"/>
              <a:t>phương</a:t>
            </a:r>
            <a:r>
              <a:rPr lang="en-US" sz="2800" b="1" dirty="0"/>
              <a:t> </a:t>
            </a:r>
            <a:r>
              <a:rPr lang="en-US" sz="2800" b="1" dirty="0" err="1"/>
              <a:t>tiện</a:t>
            </a:r>
            <a:r>
              <a:rPr lang="en-US" sz="2800" b="1" dirty="0"/>
              <a:t> phi </a:t>
            </a:r>
            <a:r>
              <a:rPr lang="en-US" sz="2800" b="1" dirty="0" err="1"/>
              <a:t>ngôn</a:t>
            </a:r>
            <a:r>
              <a:rPr lang="en-US" sz="2800" b="1" dirty="0"/>
              <a:t> </a:t>
            </a:r>
            <a:r>
              <a:rPr lang="en-US" sz="2800" b="1" dirty="0" err="1"/>
              <a:t>ngữ</a:t>
            </a:r>
            <a:r>
              <a:rPr lang="en-US" sz="2800" b="1" dirty="0"/>
              <a:t> </a:t>
            </a:r>
            <a:r>
              <a:rPr lang="en-US" sz="2800" b="1" dirty="0" err="1"/>
              <a:t>đối</a:t>
            </a:r>
            <a:r>
              <a:rPr lang="en-US" sz="2800" b="1" dirty="0"/>
              <a:t> </a:t>
            </a:r>
            <a:r>
              <a:rPr lang="en-US" sz="2800" b="1" dirty="0" err="1"/>
              <a:t>với</a:t>
            </a:r>
            <a:r>
              <a:rPr lang="en-US" sz="2800" b="1" dirty="0"/>
              <a:t> việc </a:t>
            </a:r>
            <a:r>
              <a:rPr lang="en-US" sz="2800" b="1" dirty="0" err="1"/>
              <a:t>trình</a:t>
            </a:r>
            <a:r>
              <a:rPr lang="en-US" sz="2800" b="1" dirty="0"/>
              <a:t> </a:t>
            </a:r>
            <a:r>
              <a:rPr lang="en-US" sz="2800" b="1" dirty="0" err="1"/>
              <a:t>bày</a:t>
            </a:r>
            <a:r>
              <a:rPr lang="en-US" sz="2800" b="1" dirty="0"/>
              <a:t> </a:t>
            </a:r>
            <a:r>
              <a:rPr lang="en-US" sz="2800" b="1" dirty="0" err="1"/>
              <a:t>thông</a:t>
            </a:r>
            <a:r>
              <a:rPr lang="en-US" sz="2800" b="1" dirty="0"/>
              <a:t> tin </a:t>
            </a:r>
            <a:r>
              <a:rPr lang="en-US" sz="2800" b="1" dirty="0" err="1"/>
              <a:t>trong</a:t>
            </a:r>
            <a:r>
              <a:rPr lang="en-US" sz="2800" b="1" dirty="0"/>
              <a:t> VB </a:t>
            </a:r>
            <a:r>
              <a:rPr lang="en-US" sz="2800" b="1" dirty="0" err="1"/>
              <a:t>thông</a:t>
            </a:r>
            <a:r>
              <a:rPr lang="en-US" sz="2800" b="1" dirty="0"/>
              <a:t> tin</a:t>
            </a:r>
            <a:r>
              <a:rPr lang="en-US" sz="2800" dirty="0"/>
              <a:t>: </a:t>
            </a:r>
          </a:p>
          <a:p>
            <a:pPr lvl="0" algn="just"/>
            <a:r>
              <a:rPr lang="vi-VN" sz="2800" dirty="0"/>
              <a:t>T</a:t>
            </a:r>
            <a:r>
              <a:rPr lang="en-US" sz="2800" dirty="0" err="1"/>
              <a:t>rình</a:t>
            </a:r>
            <a:r>
              <a:rPr lang="en-US" sz="2800" dirty="0"/>
              <a:t> </a:t>
            </a:r>
            <a:r>
              <a:rPr lang="en-US" sz="2800" dirty="0" err="1"/>
              <a:t>bày</a:t>
            </a:r>
            <a:r>
              <a:rPr lang="en-US" sz="2800" dirty="0"/>
              <a:t> </a:t>
            </a:r>
            <a:r>
              <a:rPr lang="en-US" sz="2800" dirty="0" err="1"/>
              <a:t>thông</a:t>
            </a:r>
            <a:r>
              <a:rPr lang="en-US" sz="2800" dirty="0"/>
              <a:t> tin </a:t>
            </a:r>
            <a:r>
              <a:rPr lang="en-US" sz="2800" dirty="0" err="1"/>
              <a:t>một</a:t>
            </a:r>
            <a:r>
              <a:rPr lang="en-US" sz="2800" dirty="0"/>
              <a:t> </a:t>
            </a:r>
            <a:r>
              <a:rPr lang="en-US" sz="2800" dirty="0" err="1"/>
              <a:t>cách</a:t>
            </a:r>
            <a:r>
              <a:rPr lang="en-US" sz="2800" dirty="0"/>
              <a:t> </a:t>
            </a:r>
            <a:r>
              <a:rPr lang="en-US" sz="2800" dirty="0" err="1"/>
              <a:t>trực</a:t>
            </a:r>
            <a:r>
              <a:rPr lang="en-US" sz="2800" dirty="0"/>
              <a:t> </a:t>
            </a:r>
            <a:r>
              <a:rPr lang="en-US" sz="2800" dirty="0" err="1"/>
              <a:t>quan</a:t>
            </a:r>
            <a:r>
              <a:rPr lang="en-US" sz="2800" dirty="0"/>
              <a:t>, làm </a:t>
            </a:r>
            <a:r>
              <a:rPr lang="en-US" sz="2800" dirty="0" err="1"/>
              <a:t>nổi</a:t>
            </a:r>
            <a:r>
              <a:rPr lang="en-US" sz="2800" dirty="0"/>
              <a:t> </a:t>
            </a:r>
            <a:r>
              <a:rPr lang="en-US" sz="2800" dirty="0" err="1"/>
              <a:t>bật</a:t>
            </a:r>
            <a:r>
              <a:rPr lang="en-US" sz="2800" dirty="0"/>
              <a:t> </a:t>
            </a:r>
            <a:r>
              <a:rPr lang="en-US" sz="2800" dirty="0" err="1"/>
              <a:t>những</a:t>
            </a:r>
            <a:r>
              <a:rPr lang="en-US" sz="2800" dirty="0"/>
              <a:t> </a:t>
            </a:r>
            <a:r>
              <a:rPr lang="en-US" sz="2800" dirty="0" err="1"/>
              <a:t>thông</a:t>
            </a:r>
            <a:r>
              <a:rPr lang="en-US" sz="2800" dirty="0"/>
              <a:t> tin </a:t>
            </a:r>
            <a:r>
              <a:rPr lang="en-US" sz="2800" dirty="0" err="1"/>
              <a:t>quan</a:t>
            </a:r>
            <a:r>
              <a:rPr lang="en-US" sz="2800" dirty="0"/>
              <a:t> </a:t>
            </a:r>
            <a:r>
              <a:rPr lang="en-US" sz="2800" dirty="0" err="1"/>
              <a:t>trọng</a:t>
            </a:r>
            <a:endParaRPr lang="en-US" sz="2800" dirty="0"/>
          </a:p>
          <a:p>
            <a:pPr lvl="0" algn="just"/>
            <a:r>
              <a:rPr lang="vi-VN" sz="2800" dirty="0"/>
              <a:t>C</a:t>
            </a:r>
            <a:r>
              <a:rPr lang="en-US" sz="2800" dirty="0" err="1"/>
              <a:t>ung</a:t>
            </a:r>
            <a:r>
              <a:rPr lang="en-US" sz="2800" dirty="0"/>
              <a:t> </a:t>
            </a:r>
            <a:r>
              <a:rPr lang="en-US" sz="2800" dirty="0" err="1"/>
              <a:t>cấp</a:t>
            </a:r>
            <a:r>
              <a:rPr lang="en-US" sz="2800" dirty="0"/>
              <a:t> </a:t>
            </a:r>
            <a:r>
              <a:rPr lang="en-US" sz="2800" dirty="0" err="1"/>
              <a:t>thêm</a:t>
            </a:r>
            <a:r>
              <a:rPr lang="en-US" sz="2800" dirty="0"/>
              <a:t> </a:t>
            </a:r>
            <a:r>
              <a:rPr lang="en-US" sz="2800" dirty="0" err="1"/>
              <a:t>thông</a:t>
            </a:r>
            <a:r>
              <a:rPr lang="en-US" sz="2800" dirty="0"/>
              <a:t> tin về </a:t>
            </a:r>
            <a:r>
              <a:rPr lang="en-US" sz="2800" dirty="0" err="1"/>
              <a:t>đối</a:t>
            </a:r>
            <a:r>
              <a:rPr lang="en-US" sz="2800" dirty="0"/>
              <a:t> </a:t>
            </a:r>
            <a:r>
              <a:rPr lang="en-US" sz="2800" dirty="0" err="1"/>
              <a:t>tượng</a:t>
            </a:r>
            <a:r>
              <a:rPr lang="en-US" sz="2800" dirty="0"/>
              <a:t> chưa </a:t>
            </a:r>
            <a:r>
              <a:rPr lang="en-US" sz="2800" dirty="0" err="1"/>
              <a:t>được</a:t>
            </a:r>
            <a:r>
              <a:rPr lang="en-US" sz="2800" dirty="0"/>
              <a:t> </a:t>
            </a:r>
            <a:r>
              <a:rPr lang="en-US" sz="2800" dirty="0" err="1"/>
              <a:t>thể</a:t>
            </a:r>
            <a:r>
              <a:rPr lang="en-US" sz="2800" dirty="0"/>
              <a:t> </a:t>
            </a:r>
            <a:r>
              <a:rPr lang="en-US" sz="2800" dirty="0" err="1"/>
              <a:t>hiện</a:t>
            </a:r>
            <a:r>
              <a:rPr lang="en-US" sz="2800" dirty="0"/>
              <a:t> </a:t>
            </a:r>
            <a:r>
              <a:rPr lang="en-US" sz="2800" dirty="0" err="1"/>
              <a:t>bằng</a:t>
            </a:r>
            <a:r>
              <a:rPr lang="en-US" sz="2800" dirty="0"/>
              <a:t> </a:t>
            </a:r>
            <a:r>
              <a:rPr lang="en-US" sz="2800" dirty="0" err="1"/>
              <a:t>phương</a:t>
            </a:r>
            <a:r>
              <a:rPr lang="en-US" sz="2800" dirty="0"/>
              <a:t> </a:t>
            </a:r>
            <a:r>
              <a:rPr lang="en-US" sz="2800" dirty="0" err="1"/>
              <a:t>tiện</a:t>
            </a:r>
            <a:r>
              <a:rPr lang="en-US" sz="2800" dirty="0"/>
              <a:t> </a:t>
            </a:r>
            <a:r>
              <a:rPr lang="en-US" sz="2800" dirty="0" err="1"/>
              <a:t>ngôn</a:t>
            </a:r>
            <a:r>
              <a:rPr lang="en-US" sz="2800" dirty="0"/>
              <a:t> </a:t>
            </a:r>
            <a:r>
              <a:rPr lang="en-US" sz="2800" dirty="0" err="1"/>
              <a:t>ngữ</a:t>
            </a:r>
            <a:r>
              <a:rPr lang="en-US" sz="2800" dirty="0"/>
              <a:t>.</a:t>
            </a:r>
          </a:p>
          <a:p>
            <a:pPr lvl="0" algn="just"/>
            <a:r>
              <a:rPr lang="vi-VN" sz="2800" dirty="0"/>
              <a:t> G</a:t>
            </a:r>
            <a:r>
              <a:rPr lang="en-US" sz="2800" dirty="0" err="1"/>
              <a:t>ây</a:t>
            </a:r>
            <a:r>
              <a:rPr lang="en-US" sz="2800" dirty="0"/>
              <a:t> </a:t>
            </a:r>
            <a:r>
              <a:rPr lang="en-US" sz="2800" dirty="0" err="1"/>
              <a:t>hứng</a:t>
            </a:r>
            <a:r>
              <a:rPr lang="en-US" sz="2800" dirty="0"/>
              <a:t> </a:t>
            </a:r>
            <a:r>
              <a:rPr lang="en-US" sz="2800" dirty="0" err="1"/>
              <a:t>thú</a:t>
            </a:r>
            <a:r>
              <a:rPr lang="en-US" sz="2800" dirty="0"/>
              <a:t> </a:t>
            </a:r>
            <a:r>
              <a:rPr lang="en-US" sz="2800" dirty="0" err="1"/>
              <a:t>cho</a:t>
            </a:r>
            <a:r>
              <a:rPr lang="en-US" sz="2800" dirty="0"/>
              <a:t> </a:t>
            </a:r>
            <a:r>
              <a:rPr lang="en-US" sz="2800" dirty="0" err="1"/>
              <a:t>người</a:t>
            </a:r>
            <a:r>
              <a:rPr lang="en-US" sz="2800" dirty="0"/>
              <a:t> </a:t>
            </a:r>
            <a:r>
              <a:rPr lang="en-US" sz="2800" dirty="0" err="1"/>
              <a:t>đọc</a:t>
            </a:r>
            <a:r>
              <a:rPr lang="en-US" sz="2800" dirty="0"/>
              <a:t>/ </a:t>
            </a:r>
            <a:r>
              <a:rPr lang="en-US" sz="2800" dirty="0" err="1"/>
              <a:t>người</a:t>
            </a:r>
            <a:r>
              <a:rPr lang="en-US" sz="2800" dirty="0"/>
              <a:t> </a:t>
            </a:r>
            <a:r>
              <a:rPr lang="en-US" sz="2800" dirty="0" err="1"/>
              <a:t>xem</a:t>
            </a:r>
            <a:r>
              <a:rPr lang="en-US" sz="2800" dirty="0"/>
              <a:t>. </a:t>
            </a:r>
          </a:p>
        </p:txBody>
      </p:sp>
    </p:spTree>
    <p:extLst>
      <p:ext uri="{BB962C8B-B14F-4D97-AF65-F5344CB8AC3E}">
        <p14:creationId xmlns:p14="http://schemas.microsoft.com/office/powerpoint/2010/main" val="40750862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A3CC463-F933-4AC4-86E1-5AC14B0C3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16" name="Rectangle 15">
            <a:extLst>
              <a:ext uri="{FF2B5EF4-FFF2-40B4-BE49-F238E27FC236}">
                <a16:creationId xmlns:a16="http://schemas.microsoft.com/office/drawing/2014/main" id="{6025D2DB-A12A-44DB-B00E-F4D622329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48006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7" name="Picture 6" descr="A painting of a bench and a path with purple flowers&#10;&#10;Description automatically generated">
            <a:extLst>
              <a:ext uri="{FF2B5EF4-FFF2-40B4-BE49-F238E27FC236}">
                <a16:creationId xmlns:a16="http://schemas.microsoft.com/office/drawing/2014/main" id="{51589A6E-C74E-D3F7-5917-329793A856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68" y="643467"/>
            <a:ext cx="2444707" cy="2475653"/>
          </a:xfrm>
          <a:prstGeom prst="rect">
            <a:avLst/>
          </a:prstGeom>
        </p:spPr>
      </p:pic>
      <p:sp>
        <p:nvSpPr>
          <p:cNvPr id="18" name="Rectangle 17">
            <a:extLst>
              <a:ext uri="{FF2B5EF4-FFF2-40B4-BE49-F238E27FC236}">
                <a16:creationId xmlns:a16="http://schemas.microsoft.com/office/drawing/2014/main" id="{CE7E7877-F64E-4EEA-B778-138031EFF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360367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5" name="Picture 4" descr="A watercolor painting of a lake and a fence&#10;&#10;Description automatically generated">
            <a:extLst>
              <a:ext uri="{FF2B5EF4-FFF2-40B4-BE49-F238E27FC236}">
                <a16:creationId xmlns:a16="http://schemas.microsoft.com/office/drawing/2014/main" id="{ACE871AE-EE17-2924-D902-38A3478B9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49" y="3928718"/>
            <a:ext cx="3854945" cy="2110582"/>
          </a:xfrm>
          <a:prstGeom prst="rect">
            <a:avLst/>
          </a:prstGeom>
        </p:spPr>
      </p:pic>
      <p:sp>
        <p:nvSpPr>
          <p:cNvPr id="20" name="Rectangle 19">
            <a:extLst>
              <a:ext uri="{FF2B5EF4-FFF2-40B4-BE49-F238E27FC236}">
                <a16:creationId xmlns:a16="http://schemas.microsoft.com/office/drawing/2014/main" id="{7DD6C4F3-70FD-4F13-919C-702EE4886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0596" y="487090"/>
            <a:ext cx="6741849" cy="5897880"/>
          </a:xfrm>
          <a:prstGeom prst="rect">
            <a:avLst/>
          </a:prstGeom>
          <a:solidFill>
            <a:srgbClr val="FFFF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2" name="TextBox 1">
            <a:extLst>
              <a:ext uri="{FF2B5EF4-FFF2-40B4-BE49-F238E27FC236}">
                <a16:creationId xmlns:a16="http://schemas.microsoft.com/office/drawing/2014/main" id="{4EB1342E-F2E3-6A93-9CCA-969662002736}"/>
              </a:ext>
            </a:extLst>
          </p:cNvPr>
          <p:cNvSpPr txBox="1"/>
          <p:nvPr/>
        </p:nvSpPr>
        <p:spPr>
          <a:xfrm>
            <a:off x="4980596" y="619842"/>
            <a:ext cx="6685352" cy="5632311"/>
          </a:xfrm>
          <a:prstGeom prst="rect">
            <a:avLst/>
          </a:prstGeom>
          <a:noFill/>
        </p:spPr>
        <p:txBody>
          <a:bodyPr wrap="square">
            <a:spAutoFit/>
          </a:bodyPr>
          <a:lstStyle/>
          <a:p>
            <a:pPr algn="just"/>
            <a:r>
              <a:rPr lang="en-US" sz="2400" b="1" dirty="0" err="1"/>
              <a:t>Câu</a:t>
            </a:r>
            <a:r>
              <a:rPr lang="en-US" sz="2400" b="1" dirty="0"/>
              <a:t> 5: Để viết </a:t>
            </a:r>
            <a:r>
              <a:rPr lang="en-US" sz="2400" b="1" dirty="0" err="1"/>
              <a:t>bài</a:t>
            </a:r>
            <a:r>
              <a:rPr lang="en-US" sz="2400" b="1" dirty="0"/>
              <a:t> </a:t>
            </a:r>
            <a:r>
              <a:rPr lang="en-US" sz="2400" b="1" dirty="0" err="1"/>
              <a:t>văn</a:t>
            </a:r>
            <a:r>
              <a:rPr lang="en-US" sz="2400" b="1" dirty="0"/>
              <a:t> </a:t>
            </a:r>
            <a:r>
              <a:rPr lang="vi-VN" sz="2400" b="1" dirty="0"/>
              <a:t>thuyết minh về một danh lam thắng cảnh hay di tích lịch sử</a:t>
            </a:r>
            <a:r>
              <a:rPr lang="en-US" sz="2400" b="1" dirty="0"/>
              <a:t>, cần chú ý:</a:t>
            </a:r>
            <a:endParaRPr lang="en-US" sz="2400" dirty="0"/>
          </a:p>
          <a:p>
            <a:pPr marL="342900" indent="-342900" algn="just">
              <a:buClr>
                <a:srgbClr val="FF0000"/>
              </a:buClr>
              <a:buFont typeface="Wingdings" panose="05000000000000000000" pitchFamily="2" charset="2"/>
              <a:buChar char="ü"/>
            </a:pPr>
            <a:r>
              <a:rPr lang="en-US" sz="2400" dirty="0" err="1"/>
              <a:t>Xác</a:t>
            </a:r>
            <a:r>
              <a:rPr lang="en-US" sz="2400" dirty="0"/>
              <a:t> </a:t>
            </a:r>
            <a:r>
              <a:rPr lang="en-US" sz="2400" dirty="0" err="1"/>
              <a:t>định</a:t>
            </a:r>
            <a:r>
              <a:rPr lang="en-US" sz="2400" dirty="0"/>
              <a:t> </a:t>
            </a:r>
            <a:r>
              <a:rPr lang="en-US" sz="2400" dirty="0" err="1"/>
              <a:t>danh</a:t>
            </a:r>
            <a:r>
              <a:rPr lang="en-US" sz="2400" dirty="0"/>
              <a:t> lam </a:t>
            </a:r>
            <a:r>
              <a:rPr lang="en-US" sz="2400" dirty="0" err="1"/>
              <a:t>thắng</a:t>
            </a:r>
            <a:r>
              <a:rPr lang="en-US" sz="2400" dirty="0"/>
              <a:t> </a:t>
            </a:r>
            <a:r>
              <a:rPr lang="en-US" sz="2400" dirty="0" err="1"/>
              <a:t>cảnh</a:t>
            </a:r>
            <a:r>
              <a:rPr lang="en-US" sz="2400" dirty="0"/>
              <a:t> </a:t>
            </a:r>
            <a:r>
              <a:rPr lang="vi-VN" sz="2400" dirty="0"/>
              <a:t>hay di tích lịch sử</a:t>
            </a:r>
            <a:r>
              <a:rPr lang="en-US" sz="2400" dirty="0"/>
              <a:t> cần </a:t>
            </a:r>
            <a:r>
              <a:rPr lang="en-US" sz="2400" dirty="0" err="1"/>
              <a:t>giới</a:t>
            </a:r>
            <a:r>
              <a:rPr lang="en-US" sz="2400" dirty="0"/>
              <a:t> </a:t>
            </a:r>
            <a:r>
              <a:rPr lang="en-US" sz="2400" dirty="0" err="1"/>
              <a:t>thiệu</a:t>
            </a:r>
            <a:r>
              <a:rPr lang="en-US" sz="2400" dirty="0"/>
              <a:t>.</a:t>
            </a:r>
          </a:p>
          <a:p>
            <a:pPr marL="342900" indent="-342900" algn="just">
              <a:buClr>
                <a:srgbClr val="FF0000"/>
              </a:buClr>
              <a:buFont typeface="Wingdings" panose="05000000000000000000" pitchFamily="2" charset="2"/>
              <a:buChar char="ü"/>
            </a:pPr>
            <a:r>
              <a:rPr lang="en-US" sz="2400" dirty="0" err="1"/>
              <a:t>Tìm</a:t>
            </a:r>
            <a:r>
              <a:rPr lang="en-US" sz="2400" dirty="0"/>
              <a:t> </a:t>
            </a:r>
            <a:r>
              <a:rPr lang="en-US" sz="2400" dirty="0" err="1"/>
              <a:t>hiểu</a:t>
            </a:r>
            <a:r>
              <a:rPr lang="en-US" sz="2400" dirty="0"/>
              <a:t> </a:t>
            </a:r>
            <a:r>
              <a:rPr lang="en-US" sz="2400" dirty="0" err="1"/>
              <a:t>và</a:t>
            </a:r>
            <a:r>
              <a:rPr lang="en-US" sz="2400" dirty="0"/>
              <a:t> </a:t>
            </a:r>
            <a:r>
              <a:rPr lang="en-US" sz="2400" dirty="0" err="1"/>
              <a:t>ghi</a:t>
            </a:r>
            <a:r>
              <a:rPr lang="en-US" sz="2400" dirty="0"/>
              <a:t> </a:t>
            </a:r>
            <a:r>
              <a:rPr lang="en-US" sz="2400" dirty="0" err="1"/>
              <a:t>chép</a:t>
            </a:r>
            <a:r>
              <a:rPr lang="en-US" sz="2400" dirty="0"/>
              <a:t> các </a:t>
            </a:r>
            <a:r>
              <a:rPr lang="en-US" sz="2400" dirty="0" err="1"/>
              <a:t>thông</a:t>
            </a:r>
            <a:r>
              <a:rPr lang="en-US" sz="2400" dirty="0"/>
              <a:t> tin </a:t>
            </a:r>
            <a:r>
              <a:rPr lang="en-US" sz="2400" dirty="0" err="1"/>
              <a:t>quan</a:t>
            </a:r>
            <a:r>
              <a:rPr lang="en-US" sz="2400" dirty="0"/>
              <a:t> </a:t>
            </a:r>
            <a:r>
              <a:rPr lang="en-US" sz="2400" dirty="0" err="1"/>
              <a:t>trọng</a:t>
            </a:r>
            <a:r>
              <a:rPr lang="en-US" sz="2400" dirty="0"/>
              <a:t> cần </a:t>
            </a:r>
            <a:r>
              <a:rPr lang="en-US" sz="2400" dirty="0" err="1"/>
              <a:t>giới</a:t>
            </a:r>
            <a:r>
              <a:rPr lang="en-US" sz="2400" dirty="0"/>
              <a:t> </a:t>
            </a:r>
            <a:r>
              <a:rPr lang="en-US" sz="2400" dirty="0" err="1"/>
              <a:t>thiệu</a:t>
            </a:r>
            <a:r>
              <a:rPr lang="en-US" sz="2400" dirty="0"/>
              <a:t> </a:t>
            </a:r>
          </a:p>
          <a:p>
            <a:pPr marL="342900" indent="-342900" algn="just">
              <a:buClr>
                <a:srgbClr val="FF0000"/>
              </a:buClr>
              <a:buFont typeface="Wingdings" panose="05000000000000000000" pitchFamily="2" charset="2"/>
              <a:buChar char="ü"/>
            </a:pPr>
            <a:r>
              <a:rPr lang="en-US" sz="2400" dirty="0" err="1"/>
              <a:t>Triển</a:t>
            </a:r>
            <a:r>
              <a:rPr lang="en-US" sz="2400" dirty="0"/>
              <a:t> </a:t>
            </a:r>
            <a:r>
              <a:rPr lang="en-US" sz="2400" dirty="0" err="1"/>
              <a:t>khai</a:t>
            </a:r>
            <a:r>
              <a:rPr lang="en-US" sz="2400" dirty="0"/>
              <a:t> </a:t>
            </a:r>
            <a:r>
              <a:rPr lang="en-US" sz="2400" dirty="0" err="1"/>
              <a:t>bài</a:t>
            </a:r>
            <a:r>
              <a:rPr lang="en-US" sz="2400" dirty="0"/>
              <a:t> </a:t>
            </a:r>
            <a:r>
              <a:rPr lang="en-US" sz="2400" dirty="0" err="1"/>
              <a:t>văn</a:t>
            </a:r>
            <a:r>
              <a:rPr lang="en-US" sz="2400" dirty="0"/>
              <a:t> </a:t>
            </a:r>
            <a:r>
              <a:rPr lang="en-US" sz="2400" dirty="0" err="1"/>
              <a:t>thuyết</a:t>
            </a:r>
            <a:r>
              <a:rPr lang="en-US" sz="2400" dirty="0"/>
              <a:t> </a:t>
            </a:r>
            <a:r>
              <a:rPr lang="en-US" sz="2400" dirty="0" err="1"/>
              <a:t>minh</a:t>
            </a:r>
            <a:r>
              <a:rPr lang="en-US" sz="2400" dirty="0"/>
              <a:t> về </a:t>
            </a:r>
            <a:r>
              <a:rPr lang="en-US" sz="2400" dirty="0" err="1"/>
              <a:t>danh</a:t>
            </a:r>
            <a:r>
              <a:rPr lang="en-US" sz="2400" dirty="0"/>
              <a:t> lam </a:t>
            </a:r>
            <a:r>
              <a:rPr lang="en-US" sz="2400" dirty="0" err="1"/>
              <a:t>thắng</a:t>
            </a:r>
            <a:r>
              <a:rPr lang="en-US" sz="2400" dirty="0"/>
              <a:t> </a:t>
            </a:r>
            <a:r>
              <a:rPr lang="en-US" sz="2400" dirty="0" err="1"/>
              <a:t>cảnh</a:t>
            </a:r>
            <a:r>
              <a:rPr lang="en-US" sz="2400" dirty="0"/>
              <a:t> </a:t>
            </a:r>
            <a:r>
              <a:rPr lang="vi-VN" sz="2400" dirty="0"/>
              <a:t>hay di tích lịch sử</a:t>
            </a:r>
            <a:r>
              <a:rPr lang="en-US" sz="2400" dirty="0"/>
              <a:t> </a:t>
            </a:r>
            <a:r>
              <a:rPr lang="en-US" sz="2400" dirty="0" err="1"/>
              <a:t>theo</a:t>
            </a:r>
            <a:r>
              <a:rPr lang="en-US" sz="2400" dirty="0"/>
              <a:t> </a:t>
            </a:r>
            <a:r>
              <a:rPr lang="en-US" sz="2400" dirty="0" err="1"/>
              <a:t>bố</a:t>
            </a:r>
            <a:r>
              <a:rPr lang="en-US" sz="2400" dirty="0"/>
              <a:t> </a:t>
            </a:r>
            <a:r>
              <a:rPr lang="en-US" sz="2400" dirty="0" err="1"/>
              <a:t>cục</a:t>
            </a:r>
            <a:r>
              <a:rPr lang="en-US" sz="2400" dirty="0"/>
              <a:t> </a:t>
            </a:r>
            <a:r>
              <a:rPr lang="en-US" sz="2400" dirty="0" err="1"/>
              <a:t>ba</a:t>
            </a:r>
            <a:r>
              <a:rPr lang="en-US" sz="2400" dirty="0"/>
              <a:t> </a:t>
            </a:r>
            <a:r>
              <a:rPr lang="en-US" sz="2400" dirty="0" err="1"/>
              <a:t>phần</a:t>
            </a:r>
            <a:r>
              <a:rPr lang="en-US" sz="2400" dirty="0"/>
              <a:t>, </a:t>
            </a:r>
            <a:r>
              <a:rPr lang="en-US" sz="2400" dirty="0" err="1"/>
              <a:t>nội</a:t>
            </a:r>
            <a:r>
              <a:rPr lang="en-US" sz="2400" dirty="0"/>
              <a:t> dung </a:t>
            </a:r>
            <a:r>
              <a:rPr lang="en-US" sz="2400" dirty="0" err="1"/>
              <a:t>cụ</a:t>
            </a:r>
            <a:r>
              <a:rPr lang="en-US" sz="2400" dirty="0"/>
              <a:t> </a:t>
            </a:r>
            <a:r>
              <a:rPr lang="en-US" sz="2400" dirty="0" err="1"/>
              <a:t>thể</a:t>
            </a:r>
            <a:r>
              <a:rPr lang="en-US" sz="2400" dirty="0"/>
              <a:t> </a:t>
            </a:r>
            <a:r>
              <a:rPr lang="en-US" sz="2400" dirty="0" err="1"/>
              <a:t>của</a:t>
            </a:r>
            <a:r>
              <a:rPr lang="en-US" sz="2400" dirty="0"/>
              <a:t> </a:t>
            </a:r>
            <a:r>
              <a:rPr lang="en-US" sz="2400" dirty="0" err="1"/>
              <a:t>mỗi</a:t>
            </a:r>
            <a:r>
              <a:rPr lang="en-US" sz="2400" dirty="0"/>
              <a:t> </a:t>
            </a:r>
            <a:r>
              <a:rPr lang="en-US" sz="2400" dirty="0" err="1"/>
              <a:t>phần</a:t>
            </a:r>
            <a:r>
              <a:rPr lang="en-US" sz="2400" dirty="0"/>
              <a:t> </a:t>
            </a:r>
            <a:r>
              <a:rPr lang="en-US" sz="2400" dirty="0" err="1"/>
              <a:t>kết</a:t>
            </a:r>
            <a:r>
              <a:rPr lang="en-US" sz="2400" dirty="0"/>
              <a:t> </a:t>
            </a:r>
            <a:r>
              <a:rPr lang="en-US" sz="2400" dirty="0" err="1"/>
              <a:t>hợp</a:t>
            </a:r>
            <a:r>
              <a:rPr lang="en-US" sz="2400" dirty="0"/>
              <a:t> </a:t>
            </a:r>
            <a:r>
              <a:rPr lang="en-US" sz="2400" dirty="0" err="1"/>
              <a:t>thuyết</a:t>
            </a:r>
            <a:r>
              <a:rPr lang="en-US" sz="2400" dirty="0"/>
              <a:t> </a:t>
            </a:r>
            <a:r>
              <a:rPr lang="en-US" sz="2400" dirty="0" err="1"/>
              <a:t>minh</a:t>
            </a:r>
            <a:r>
              <a:rPr lang="en-US" sz="2400" dirty="0"/>
              <a:t> </a:t>
            </a:r>
            <a:r>
              <a:rPr lang="en-US" sz="2400" dirty="0" err="1"/>
              <a:t>với</a:t>
            </a:r>
            <a:r>
              <a:rPr lang="en-US" sz="2400" dirty="0"/>
              <a:t> các </a:t>
            </a:r>
            <a:r>
              <a:rPr lang="en-US" sz="2400" dirty="0" err="1"/>
              <a:t>phương</a:t>
            </a:r>
            <a:r>
              <a:rPr lang="en-US" sz="2400" dirty="0"/>
              <a:t> </a:t>
            </a:r>
            <a:r>
              <a:rPr lang="vi-VN" sz="2400" dirty="0"/>
              <a:t>thức</a:t>
            </a:r>
            <a:r>
              <a:rPr lang="en-US" sz="2400" dirty="0"/>
              <a:t> </a:t>
            </a:r>
            <a:r>
              <a:rPr lang="en-US" sz="2400" dirty="0" err="1"/>
              <a:t>biểu</a:t>
            </a:r>
            <a:r>
              <a:rPr lang="en-US" sz="2400" dirty="0"/>
              <a:t> </a:t>
            </a:r>
            <a:r>
              <a:rPr lang="en-US" sz="2400" dirty="0" err="1"/>
              <a:t>đạt</a:t>
            </a:r>
            <a:r>
              <a:rPr lang="en-US" sz="2400" dirty="0"/>
              <a:t>, </a:t>
            </a:r>
            <a:r>
              <a:rPr lang="en-US" sz="2400" dirty="0" err="1"/>
              <a:t>phương</a:t>
            </a:r>
            <a:r>
              <a:rPr lang="en-US" sz="2400" dirty="0"/>
              <a:t> </a:t>
            </a:r>
            <a:r>
              <a:rPr lang="en-US" sz="2400" dirty="0" err="1"/>
              <a:t>tiện</a:t>
            </a:r>
            <a:r>
              <a:rPr lang="en-US" sz="2400" dirty="0"/>
              <a:t> </a:t>
            </a:r>
            <a:r>
              <a:rPr lang="en-US" sz="2400" dirty="0" err="1"/>
              <a:t>ngôn</a:t>
            </a:r>
            <a:r>
              <a:rPr lang="en-US" sz="2400" dirty="0"/>
              <a:t> </a:t>
            </a:r>
            <a:r>
              <a:rPr lang="en-US" sz="2400" dirty="0" err="1"/>
              <a:t>ngữ</a:t>
            </a:r>
            <a:r>
              <a:rPr lang="en-US" sz="2400" dirty="0"/>
              <a:t> </a:t>
            </a:r>
            <a:r>
              <a:rPr lang="en-US" sz="2400" dirty="0" err="1"/>
              <a:t>với</a:t>
            </a:r>
            <a:r>
              <a:rPr lang="en-US" sz="2400" dirty="0"/>
              <a:t> hình ảnh</a:t>
            </a:r>
          </a:p>
          <a:p>
            <a:pPr marL="342900" indent="-342900" algn="just">
              <a:buClr>
                <a:srgbClr val="FF0000"/>
              </a:buClr>
              <a:buFont typeface="Wingdings" panose="05000000000000000000" pitchFamily="2" charset="2"/>
              <a:buChar char="ü"/>
            </a:pPr>
            <a:r>
              <a:rPr lang="en-US" sz="2400" dirty="0"/>
              <a:t>Liên hệ </a:t>
            </a:r>
            <a:r>
              <a:rPr lang="en-US" sz="2400" dirty="0" err="1"/>
              <a:t>và</a:t>
            </a:r>
            <a:r>
              <a:rPr lang="en-US" sz="2400" dirty="0"/>
              <a:t> </a:t>
            </a:r>
            <a:r>
              <a:rPr lang="en-US" sz="2400" dirty="0" err="1"/>
              <a:t>kết</a:t>
            </a:r>
            <a:r>
              <a:rPr lang="en-US" sz="2400" dirty="0"/>
              <a:t> </a:t>
            </a:r>
            <a:r>
              <a:rPr lang="en-US" sz="2400" dirty="0" err="1"/>
              <a:t>nối</a:t>
            </a:r>
            <a:r>
              <a:rPr lang="en-US" sz="2400" dirty="0"/>
              <a:t> </a:t>
            </a:r>
            <a:r>
              <a:rPr lang="en-US" sz="2400" dirty="0" err="1"/>
              <a:t>với</a:t>
            </a:r>
            <a:r>
              <a:rPr lang="en-US" sz="2400" dirty="0"/>
              <a:t> </a:t>
            </a:r>
            <a:r>
              <a:rPr lang="en-US" sz="2400" dirty="0" err="1"/>
              <a:t>những</a:t>
            </a:r>
            <a:r>
              <a:rPr lang="en-US" sz="2400" dirty="0"/>
              <a:t> </a:t>
            </a:r>
            <a:r>
              <a:rPr lang="en-US" sz="2400" dirty="0" err="1"/>
              <a:t>hiểu</a:t>
            </a:r>
            <a:r>
              <a:rPr lang="en-US" sz="2400" dirty="0"/>
              <a:t> </a:t>
            </a:r>
            <a:r>
              <a:rPr lang="en-US" sz="2400" dirty="0" err="1"/>
              <a:t>biết</a:t>
            </a:r>
            <a:r>
              <a:rPr lang="en-US" sz="2400" dirty="0"/>
              <a:t>, </a:t>
            </a:r>
            <a:r>
              <a:rPr lang="en-US" sz="2400" dirty="0" err="1"/>
              <a:t>trải</a:t>
            </a:r>
            <a:r>
              <a:rPr lang="en-US" sz="2400" dirty="0"/>
              <a:t> </a:t>
            </a:r>
            <a:r>
              <a:rPr lang="en-US" sz="2400" dirty="0" err="1"/>
              <a:t>nghiệm</a:t>
            </a:r>
            <a:r>
              <a:rPr lang="en-US" sz="2400" dirty="0"/>
              <a:t> </a:t>
            </a:r>
            <a:r>
              <a:rPr lang="en-US" sz="2400" dirty="0" err="1"/>
              <a:t>của</a:t>
            </a:r>
            <a:r>
              <a:rPr lang="en-US" sz="2400" dirty="0"/>
              <a:t> </a:t>
            </a:r>
            <a:r>
              <a:rPr lang="en-US" sz="2400" dirty="0" err="1"/>
              <a:t>cá</a:t>
            </a:r>
            <a:r>
              <a:rPr lang="en-US" sz="2400" dirty="0"/>
              <a:t> </a:t>
            </a:r>
            <a:r>
              <a:rPr lang="en-US" sz="2400" dirty="0" err="1"/>
              <a:t>nhân</a:t>
            </a:r>
            <a:r>
              <a:rPr lang="en-US" sz="2400" dirty="0"/>
              <a:t> về </a:t>
            </a:r>
            <a:r>
              <a:rPr lang="en-US" sz="2400" dirty="0" err="1"/>
              <a:t>danh</a:t>
            </a:r>
            <a:r>
              <a:rPr lang="en-US" sz="2400" dirty="0"/>
              <a:t> lam </a:t>
            </a:r>
            <a:r>
              <a:rPr lang="en-US" sz="2400" dirty="0" err="1"/>
              <a:t>thắng</a:t>
            </a:r>
            <a:r>
              <a:rPr lang="en-US" sz="2400" dirty="0"/>
              <a:t> </a:t>
            </a:r>
            <a:r>
              <a:rPr lang="en-US" sz="2400" dirty="0" err="1"/>
              <a:t>cảnh</a:t>
            </a:r>
            <a:r>
              <a:rPr lang="vi-VN" sz="2400" dirty="0"/>
              <a:t> hay di tích lịch sử</a:t>
            </a:r>
            <a:r>
              <a:rPr lang="en-US" sz="2400" dirty="0"/>
              <a:t> </a:t>
            </a:r>
            <a:r>
              <a:rPr lang="en-US" sz="2400" dirty="0" err="1"/>
              <a:t>trong</a:t>
            </a:r>
            <a:r>
              <a:rPr lang="en-US" sz="2400" dirty="0"/>
              <a:t> </a:t>
            </a:r>
            <a:r>
              <a:rPr lang="en-US" sz="2400" dirty="0" err="1"/>
              <a:t>nước</a:t>
            </a:r>
            <a:r>
              <a:rPr lang="en-US" sz="2400" dirty="0"/>
              <a:t> </a:t>
            </a:r>
            <a:r>
              <a:rPr lang="en-US" sz="2400" dirty="0" err="1"/>
              <a:t>và</a:t>
            </a:r>
            <a:r>
              <a:rPr lang="en-US" sz="2400" dirty="0"/>
              <a:t> thế </a:t>
            </a:r>
            <a:r>
              <a:rPr lang="en-US" sz="2400" dirty="0" err="1"/>
              <a:t>giới</a:t>
            </a:r>
            <a:r>
              <a:rPr lang="en-US" sz="2400" dirty="0"/>
              <a:t> để viết </a:t>
            </a:r>
            <a:r>
              <a:rPr lang="en-US" sz="2400" dirty="0" err="1"/>
              <a:t>bài</a:t>
            </a:r>
            <a:r>
              <a:rPr lang="en-US" sz="2400" dirty="0"/>
              <a:t> </a:t>
            </a:r>
            <a:r>
              <a:rPr lang="en-US" sz="2400" dirty="0" err="1"/>
              <a:t>văn</a:t>
            </a:r>
            <a:r>
              <a:rPr lang="en-US" sz="2400" dirty="0"/>
              <a:t> </a:t>
            </a:r>
            <a:r>
              <a:rPr lang="en-US" sz="2400" dirty="0" err="1"/>
              <a:t>sinh</a:t>
            </a:r>
            <a:r>
              <a:rPr lang="en-US" sz="2400" dirty="0"/>
              <a:t> </a:t>
            </a:r>
            <a:r>
              <a:rPr lang="en-US" sz="2400" dirty="0" err="1"/>
              <a:t>động</a:t>
            </a:r>
            <a:r>
              <a:rPr lang="en-US" sz="2400" dirty="0"/>
              <a:t>, giàu </a:t>
            </a:r>
            <a:r>
              <a:rPr lang="en-US" sz="2400" dirty="0" err="1"/>
              <a:t>sức</a:t>
            </a:r>
            <a:r>
              <a:rPr lang="en-US" sz="2400" dirty="0"/>
              <a:t> </a:t>
            </a:r>
            <a:r>
              <a:rPr lang="en-US" sz="2400" dirty="0" err="1"/>
              <a:t>thuyết</a:t>
            </a:r>
            <a:r>
              <a:rPr lang="en-US" sz="2400" dirty="0"/>
              <a:t> </a:t>
            </a:r>
            <a:r>
              <a:rPr lang="en-US" sz="2400" dirty="0" err="1"/>
              <a:t>phục</a:t>
            </a:r>
            <a:r>
              <a:rPr lang="en-US" sz="2400" dirty="0"/>
              <a:t>.</a:t>
            </a:r>
          </a:p>
        </p:txBody>
      </p:sp>
    </p:spTree>
    <p:extLst>
      <p:ext uri="{BB962C8B-B14F-4D97-AF65-F5344CB8AC3E}">
        <p14:creationId xmlns:p14="http://schemas.microsoft.com/office/powerpoint/2010/main" val="27415644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A3CC463-F933-4AC4-86E1-5AC14B0C3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16" name="Rectangle 15">
            <a:extLst>
              <a:ext uri="{FF2B5EF4-FFF2-40B4-BE49-F238E27FC236}">
                <a16:creationId xmlns:a16="http://schemas.microsoft.com/office/drawing/2014/main" id="{6025D2DB-A12A-44DB-B00E-F4D622329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48006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7" name="Picture 6" descr="A painting of a bench and a path with purple flowers&#10;&#10;Description automatically generated">
            <a:extLst>
              <a:ext uri="{FF2B5EF4-FFF2-40B4-BE49-F238E27FC236}">
                <a16:creationId xmlns:a16="http://schemas.microsoft.com/office/drawing/2014/main" id="{51589A6E-C74E-D3F7-5917-329793A856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68" y="643467"/>
            <a:ext cx="2444707" cy="2475653"/>
          </a:xfrm>
          <a:prstGeom prst="rect">
            <a:avLst/>
          </a:prstGeom>
        </p:spPr>
      </p:pic>
      <p:sp>
        <p:nvSpPr>
          <p:cNvPr id="18" name="Rectangle 17">
            <a:extLst>
              <a:ext uri="{FF2B5EF4-FFF2-40B4-BE49-F238E27FC236}">
                <a16:creationId xmlns:a16="http://schemas.microsoft.com/office/drawing/2014/main" id="{CE7E7877-F64E-4EEA-B778-138031EFF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360367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5" name="Picture 4" descr="A watercolor painting of a lake and a fence&#10;&#10;Description automatically generated">
            <a:extLst>
              <a:ext uri="{FF2B5EF4-FFF2-40B4-BE49-F238E27FC236}">
                <a16:creationId xmlns:a16="http://schemas.microsoft.com/office/drawing/2014/main" id="{ACE871AE-EE17-2924-D902-38A3478B9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49" y="3928718"/>
            <a:ext cx="3854945" cy="2110582"/>
          </a:xfrm>
          <a:prstGeom prst="rect">
            <a:avLst/>
          </a:prstGeom>
        </p:spPr>
      </p:pic>
      <p:sp>
        <p:nvSpPr>
          <p:cNvPr id="20" name="Rectangle 19">
            <a:extLst>
              <a:ext uri="{FF2B5EF4-FFF2-40B4-BE49-F238E27FC236}">
                <a16:creationId xmlns:a16="http://schemas.microsoft.com/office/drawing/2014/main" id="{7DD6C4F3-70FD-4F13-919C-702EE4886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0596" y="487090"/>
            <a:ext cx="6741849" cy="5897880"/>
          </a:xfrm>
          <a:prstGeom prst="rect">
            <a:avLst/>
          </a:prstGeom>
          <a:solidFill>
            <a:srgbClr val="FFFF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2" name="TextBox 1">
            <a:extLst>
              <a:ext uri="{FF2B5EF4-FFF2-40B4-BE49-F238E27FC236}">
                <a16:creationId xmlns:a16="http://schemas.microsoft.com/office/drawing/2014/main" id="{4EB1342E-F2E3-6A93-9CCA-969662002736}"/>
              </a:ext>
            </a:extLst>
          </p:cNvPr>
          <p:cNvSpPr txBox="1"/>
          <p:nvPr/>
        </p:nvSpPr>
        <p:spPr>
          <a:xfrm>
            <a:off x="5008844" y="421201"/>
            <a:ext cx="6685352" cy="5693866"/>
          </a:xfrm>
          <a:prstGeom prst="rect">
            <a:avLst/>
          </a:prstGeom>
          <a:noFill/>
        </p:spPr>
        <p:txBody>
          <a:bodyPr wrap="square">
            <a:spAutoFit/>
          </a:bodyPr>
          <a:lstStyle/>
          <a:p>
            <a:pPr algn="just"/>
            <a:r>
              <a:rPr lang="en-US" sz="2800" b="1" dirty="0" err="1"/>
              <a:t>Câu</a:t>
            </a:r>
            <a:r>
              <a:rPr lang="en-US" sz="2800" b="1" dirty="0"/>
              <a:t> 6: </a:t>
            </a:r>
            <a:r>
              <a:rPr lang="vi-VN" sz="2800" b="1" dirty="0"/>
              <a:t>Một số kinh nghiệm về cách thuyết minh một </a:t>
            </a:r>
            <a:r>
              <a:rPr lang="en-US" sz="2800" b="1" dirty="0" err="1"/>
              <a:t>danh</a:t>
            </a:r>
            <a:r>
              <a:rPr lang="en-US" sz="2800" b="1" dirty="0"/>
              <a:t> lam </a:t>
            </a:r>
            <a:r>
              <a:rPr lang="en-US" sz="2800" b="1" dirty="0" err="1"/>
              <a:t>thắng</a:t>
            </a:r>
            <a:r>
              <a:rPr lang="en-US" sz="2800" b="1" dirty="0"/>
              <a:t> </a:t>
            </a:r>
            <a:r>
              <a:rPr lang="en-US" sz="2800" b="1" dirty="0" err="1"/>
              <a:t>cảnh</a:t>
            </a:r>
            <a:r>
              <a:rPr lang="vi-VN" sz="2800" b="1" dirty="0"/>
              <a:t> hay </a:t>
            </a:r>
            <a:r>
              <a:rPr lang="en-US" sz="2800" b="1" dirty="0"/>
              <a:t>DTLS</a:t>
            </a:r>
            <a:endParaRPr lang="en-US" sz="2800" dirty="0"/>
          </a:p>
          <a:p>
            <a:pPr marL="457200" lvl="0" indent="-457200" algn="just">
              <a:buClr>
                <a:srgbClr val="FF0000"/>
              </a:buClr>
              <a:buFont typeface="Wingdings" panose="05000000000000000000" pitchFamily="2" charset="2"/>
              <a:buChar char="ü"/>
            </a:pPr>
            <a:r>
              <a:rPr lang="vi-VN" sz="2800" dirty="0"/>
              <a:t>Kiến thức giới thiệu phải cụ thể, rõ ràng về </a:t>
            </a:r>
            <a:r>
              <a:rPr lang="en-US" sz="2800" dirty="0" err="1"/>
              <a:t>danh</a:t>
            </a:r>
            <a:r>
              <a:rPr lang="en-US" sz="2800" dirty="0"/>
              <a:t> lam </a:t>
            </a:r>
            <a:r>
              <a:rPr lang="en-US" sz="2800" dirty="0" err="1"/>
              <a:t>thắng</a:t>
            </a:r>
            <a:r>
              <a:rPr lang="en-US" sz="2800" dirty="0"/>
              <a:t> </a:t>
            </a:r>
            <a:r>
              <a:rPr lang="en-US" sz="2800" dirty="0" err="1"/>
              <a:t>cảnh</a:t>
            </a:r>
            <a:r>
              <a:rPr lang="vi-VN" sz="2800" dirty="0"/>
              <a:t> hay di tích lịch sử.</a:t>
            </a:r>
            <a:endParaRPr lang="en-US" sz="2800" dirty="0"/>
          </a:p>
          <a:p>
            <a:pPr marL="457200" lvl="0" indent="-457200" algn="just">
              <a:buClr>
                <a:srgbClr val="FF0000"/>
              </a:buClr>
              <a:buFont typeface="Wingdings" panose="05000000000000000000" pitchFamily="2" charset="2"/>
              <a:buChar char="ü"/>
            </a:pPr>
            <a:r>
              <a:rPr lang="vi-VN" sz="2800" dirty="0"/>
              <a:t>Trình bày thông tin phối hợp nhiều cách khác nhau.</a:t>
            </a:r>
            <a:endParaRPr lang="en-US" sz="2800" dirty="0"/>
          </a:p>
          <a:p>
            <a:pPr marL="457200" lvl="0" indent="-457200" algn="just">
              <a:buClr>
                <a:srgbClr val="FF0000"/>
              </a:buClr>
              <a:buFont typeface="Wingdings" panose="05000000000000000000" pitchFamily="2" charset="2"/>
              <a:buChar char="ü"/>
            </a:pPr>
            <a:r>
              <a:rPr lang="vi-VN" sz="2800" dirty="0"/>
              <a:t>Sử dụng từ ngữ, đề mục, nhan đề để làm nổi bật thông tin cơ bản về </a:t>
            </a:r>
            <a:r>
              <a:rPr lang="en-US" sz="2800" dirty="0" err="1"/>
              <a:t>danh</a:t>
            </a:r>
            <a:r>
              <a:rPr lang="en-US" sz="2800" dirty="0"/>
              <a:t> lam </a:t>
            </a:r>
            <a:r>
              <a:rPr lang="en-US" sz="2800" dirty="0" err="1"/>
              <a:t>thắng</a:t>
            </a:r>
            <a:r>
              <a:rPr lang="en-US" sz="2800" dirty="0"/>
              <a:t> </a:t>
            </a:r>
            <a:r>
              <a:rPr lang="en-US" sz="2800" dirty="0" err="1"/>
              <a:t>cảnh</a:t>
            </a:r>
            <a:r>
              <a:rPr lang="vi-VN" sz="2800" dirty="0"/>
              <a:t> hay di tích lịch sử.</a:t>
            </a:r>
            <a:endParaRPr lang="en-US" sz="2800" dirty="0"/>
          </a:p>
          <a:p>
            <a:pPr marL="457200" lvl="0" indent="-457200" algn="just">
              <a:buClr>
                <a:srgbClr val="FF0000"/>
              </a:buClr>
              <a:buFont typeface="Wingdings" panose="05000000000000000000" pitchFamily="2" charset="2"/>
              <a:buChar char="ü"/>
            </a:pPr>
            <a:r>
              <a:rPr lang="vi-VN" sz="2800" dirty="0"/>
              <a:t>Kết hợp phương tiện phi ngôn ngữ để làm bài văn sinh động, hấp dẫn.</a:t>
            </a:r>
            <a:endParaRPr lang="en-US" sz="2800" dirty="0"/>
          </a:p>
          <a:p>
            <a:pPr algn="just"/>
            <a:r>
              <a:rPr lang="vi-VN" sz="2800" b="1" dirty="0"/>
              <a:t>...</a:t>
            </a:r>
            <a:endParaRPr lang="en-US" sz="2800" dirty="0"/>
          </a:p>
        </p:txBody>
      </p:sp>
    </p:spTree>
    <p:extLst>
      <p:ext uri="{BB962C8B-B14F-4D97-AF65-F5344CB8AC3E}">
        <p14:creationId xmlns:p14="http://schemas.microsoft.com/office/powerpoint/2010/main" val="27635703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Picture 4" descr="A flower on a book&#10;&#10;Description automatically generated">
            <a:extLst>
              <a:ext uri="{FF2B5EF4-FFF2-40B4-BE49-F238E27FC236}">
                <a16:creationId xmlns:a16="http://schemas.microsoft.com/office/drawing/2014/main" id="{DFD18949-D69D-E84C-2CE6-DD743483799A}"/>
              </a:ext>
            </a:extLst>
          </p:cNvPr>
          <p:cNvPicPr>
            <a:picLocks noChangeAspect="1"/>
          </p:cNvPicPr>
          <p:nvPr/>
        </p:nvPicPr>
        <p:blipFill rotWithShape="1">
          <a:blip r:embed="rId2">
            <a:extLst>
              <a:ext uri="{28A0092B-C50C-407E-A947-70E740481C1C}">
                <a14:useLocalDpi xmlns:a14="http://schemas.microsoft.com/office/drawing/2010/main" val="0"/>
              </a:ext>
            </a:extLst>
          </a:blip>
          <a:srcRect l="3391" r="9663"/>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5C10EEDA-FAEC-A22D-F08C-F91BA9F4A952}"/>
              </a:ext>
            </a:extLst>
          </p:cNvPr>
          <p:cNvSpPr txBox="1"/>
          <p:nvPr/>
        </p:nvSpPr>
        <p:spPr>
          <a:xfrm>
            <a:off x="934375" y="1134530"/>
            <a:ext cx="6094520" cy="1457002"/>
          </a:xfrm>
          <a:prstGeom prst="rect">
            <a:avLst/>
          </a:prstGeom>
          <a:noFill/>
        </p:spPr>
        <p:txBody>
          <a:bodyPr wrap="square">
            <a:spAutoFit/>
          </a:bodyPr>
          <a:lstStyle/>
          <a:p>
            <a:pPr algn="ctr">
              <a:lnSpc>
                <a:spcPct val="115000"/>
              </a:lnSpc>
              <a:spcAft>
                <a:spcPts val="1000"/>
              </a:spcAft>
            </a:pPr>
            <a:r>
              <a:rPr lang="en-US" sz="3600" b="1" dirty="0">
                <a:solidFill>
                  <a:srgbClr val="C00000"/>
                </a:solidFill>
                <a:effectLst/>
                <a:latin typeface="#9Slide03 AmpleSoft Bold" panose="02000000000000000000" pitchFamily="2" charset="0"/>
                <a:ea typeface="Times New Roman" panose="02020603050405020304" pitchFamily="18" charset="0"/>
                <a:cs typeface="Times New Roman" panose="02020603050405020304" pitchFamily="18" charset="0"/>
              </a:rPr>
              <a:t>HOẠT ĐỘNG VẬN DỤNG </a:t>
            </a:r>
          </a:p>
          <a:p>
            <a:pPr algn="ctr">
              <a:lnSpc>
                <a:spcPct val="115000"/>
              </a:lnSpc>
              <a:spcAft>
                <a:spcPts val="1000"/>
              </a:spcAft>
            </a:pPr>
            <a:r>
              <a:rPr lang="en-US" sz="3600" b="1" dirty="0">
                <a:solidFill>
                  <a:srgbClr val="C00000"/>
                </a:solidFill>
                <a:effectLst/>
                <a:latin typeface="#9Slide03 AmpleSoft Bold" panose="02000000000000000000" pitchFamily="2" charset="0"/>
                <a:ea typeface="Times New Roman" panose="02020603050405020304" pitchFamily="18" charset="0"/>
                <a:cs typeface="Times New Roman" panose="02020603050405020304" pitchFamily="18" charset="0"/>
              </a:rPr>
              <a:t>CẢ BÀI HỌC </a:t>
            </a:r>
            <a:r>
              <a:rPr lang="vi-VN" sz="3600" b="1" dirty="0">
                <a:solidFill>
                  <a:srgbClr val="C00000"/>
                </a:solidFill>
                <a:effectLst/>
                <a:latin typeface="#9Slide03 AmpleSoft Bold" panose="02000000000000000000" pitchFamily="2" charset="0"/>
                <a:ea typeface="Times New Roman" panose="02020603050405020304" pitchFamily="18" charset="0"/>
                <a:cs typeface="Times New Roman" panose="02020603050405020304" pitchFamily="18" charset="0"/>
              </a:rPr>
              <a:t>3</a:t>
            </a:r>
            <a:endParaRPr lang="en-US" sz="3600" dirty="0">
              <a:effectLst/>
              <a:latin typeface="#9Slide03 AmpleSoft Bold" panose="02000000000000000000" pitchFamily="2"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24EC6A4-2D6C-436E-C7BC-DE77402B1D9D}"/>
              </a:ext>
            </a:extLst>
          </p:cNvPr>
          <p:cNvSpPr txBox="1"/>
          <p:nvPr/>
        </p:nvSpPr>
        <p:spPr>
          <a:xfrm>
            <a:off x="934375" y="3045041"/>
            <a:ext cx="5028411" cy="2034660"/>
          </a:xfrm>
          <a:prstGeom prst="rect">
            <a:avLst/>
          </a:prstGeom>
          <a:noFill/>
        </p:spPr>
        <p:txBody>
          <a:bodyPr wrap="square">
            <a:spAutoFit/>
          </a:bodyPr>
          <a:lstStyle/>
          <a:p>
            <a:pPr algn="just">
              <a:lnSpc>
                <a:spcPct val="115000"/>
              </a:lnSpc>
              <a:spcAft>
                <a:spcPts val="1000"/>
              </a:spcAft>
            </a:pPr>
            <a:r>
              <a:rPr lang="vi-VN" sz="2800" b="1"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Câu 7</a:t>
            </a:r>
            <a:r>
              <a:rPr lang="en-US"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Qua </a:t>
            </a:r>
            <a:r>
              <a:rPr lang="en-US" sz="28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học trên, </a:t>
            </a:r>
            <a:r>
              <a:rPr lang="en-US" sz="28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nhận thấy </a:t>
            </a:r>
            <a:r>
              <a:rPr lang="vi-VN"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vì sao </a:t>
            </a:r>
            <a:r>
              <a:rPr lang="en-US" sz="28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lam </a:t>
            </a:r>
            <a:r>
              <a:rPr lang="en-US" sz="28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vi-VN" sz="28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hay di tích lịch sử được xem là tài sản quý giá của quốc gia?</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88934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A3CC463-F933-4AC4-86E1-5AC14B0C3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16" name="Rectangle 15">
            <a:extLst>
              <a:ext uri="{FF2B5EF4-FFF2-40B4-BE49-F238E27FC236}">
                <a16:creationId xmlns:a16="http://schemas.microsoft.com/office/drawing/2014/main" id="{6025D2DB-A12A-44DB-B00E-F4D622329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48006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7" name="Picture 6" descr="A painting of a bench and a path with purple flowers&#10;&#10;Description automatically generated">
            <a:extLst>
              <a:ext uri="{FF2B5EF4-FFF2-40B4-BE49-F238E27FC236}">
                <a16:creationId xmlns:a16="http://schemas.microsoft.com/office/drawing/2014/main" id="{51589A6E-C74E-D3F7-5917-329793A856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68" y="643467"/>
            <a:ext cx="2444707" cy="2475653"/>
          </a:xfrm>
          <a:prstGeom prst="rect">
            <a:avLst/>
          </a:prstGeom>
        </p:spPr>
      </p:pic>
      <p:sp>
        <p:nvSpPr>
          <p:cNvPr id="18" name="Rectangle 17">
            <a:extLst>
              <a:ext uri="{FF2B5EF4-FFF2-40B4-BE49-F238E27FC236}">
                <a16:creationId xmlns:a16="http://schemas.microsoft.com/office/drawing/2014/main" id="{CE7E7877-F64E-4EEA-B778-138031EFF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331" y="3603670"/>
            <a:ext cx="4180332" cy="2788074"/>
          </a:xfrm>
          <a:prstGeom prst="rect">
            <a:avLst/>
          </a:prstGeom>
          <a:solidFill>
            <a:srgbClr val="FFFFFF"/>
          </a:solidFill>
          <a:ln w="19050">
            <a:solidFill>
              <a:srgbClr val="3B94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pic>
        <p:nvPicPr>
          <p:cNvPr id="5" name="Picture 4" descr="A watercolor painting of a lake and a fence&#10;&#10;Description automatically generated">
            <a:extLst>
              <a:ext uri="{FF2B5EF4-FFF2-40B4-BE49-F238E27FC236}">
                <a16:creationId xmlns:a16="http://schemas.microsoft.com/office/drawing/2014/main" id="{ACE871AE-EE17-2924-D902-38A3478B9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49" y="3928718"/>
            <a:ext cx="3854945" cy="2110582"/>
          </a:xfrm>
          <a:prstGeom prst="rect">
            <a:avLst/>
          </a:prstGeom>
        </p:spPr>
      </p:pic>
      <p:sp>
        <p:nvSpPr>
          <p:cNvPr id="20" name="Rectangle 19">
            <a:extLst>
              <a:ext uri="{FF2B5EF4-FFF2-40B4-BE49-F238E27FC236}">
                <a16:creationId xmlns:a16="http://schemas.microsoft.com/office/drawing/2014/main" id="{7DD6C4F3-70FD-4F13-919C-702EE4886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0596" y="487090"/>
            <a:ext cx="6741849" cy="5897880"/>
          </a:xfrm>
          <a:prstGeom prst="rect">
            <a:avLst/>
          </a:prstGeom>
          <a:solidFill>
            <a:srgbClr val="FFFF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Bierstadt"/>
              <a:ea typeface="+mn-ea"/>
              <a:cs typeface="+mn-cs"/>
            </a:endParaRPr>
          </a:p>
        </p:txBody>
      </p:sp>
      <p:sp>
        <p:nvSpPr>
          <p:cNvPr id="2" name="TextBox 1">
            <a:extLst>
              <a:ext uri="{FF2B5EF4-FFF2-40B4-BE49-F238E27FC236}">
                <a16:creationId xmlns:a16="http://schemas.microsoft.com/office/drawing/2014/main" id="{4EB1342E-F2E3-6A93-9CCA-969662002736}"/>
              </a:ext>
            </a:extLst>
          </p:cNvPr>
          <p:cNvSpPr txBox="1"/>
          <p:nvPr/>
        </p:nvSpPr>
        <p:spPr>
          <a:xfrm>
            <a:off x="5102994" y="788149"/>
            <a:ext cx="6685352" cy="4946803"/>
          </a:xfrm>
          <a:prstGeom prst="rect">
            <a:avLst/>
          </a:prstGeom>
          <a:noFill/>
        </p:spPr>
        <p:txBody>
          <a:bodyPr wrap="square">
            <a:spAutoFit/>
          </a:bodyPr>
          <a:lstStyle/>
          <a:p>
            <a:pPr algn="just">
              <a:lnSpc>
                <a:spcPct val="115000"/>
              </a:lnSpc>
              <a:spcAft>
                <a:spcPts val="1000"/>
              </a:spcAft>
            </a:pPr>
            <a:r>
              <a:rPr lang="vi-VN"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Hoạt động nhóm:</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vi-VN"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 mục đích và cấu trúc của ba VB</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 hình thức của ba VB</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vi-VN"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hệ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các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VB</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của ba VB</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tin</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phi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vi-VN"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của ba VB</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a:t>
            </a:r>
            <a:r>
              <a:rPr lang="en-US" sz="24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hỏi </a:t>
            </a:r>
            <a:r>
              <a:rPr lang="vi-VN"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2,3,4,5,6: HS chia sẻ nhóm đôi</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8945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Picture 4" descr="A flower on a book&#10;&#10;Description automatically generated">
            <a:extLst>
              <a:ext uri="{FF2B5EF4-FFF2-40B4-BE49-F238E27FC236}">
                <a16:creationId xmlns:a16="http://schemas.microsoft.com/office/drawing/2014/main" id="{DFD18949-D69D-E84C-2CE6-DD743483799A}"/>
              </a:ext>
            </a:extLst>
          </p:cNvPr>
          <p:cNvPicPr>
            <a:picLocks noChangeAspect="1"/>
          </p:cNvPicPr>
          <p:nvPr/>
        </p:nvPicPr>
        <p:blipFill rotWithShape="1">
          <a:blip r:embed="rId2">
            <a:extLst>
              <a:ext uri="{28A0092B-C50C-407E-A947-70E740481C1C}">
                <a14:useLocalDpi xmlns:a14="http://schemas.microsoft.com/office/drawing/2010/main" val="0"/>
              </a:ext>
            </a:extLst>
          </a:blip>
          <a:srcRect l="3391" r="9663"/>
          <a:stretch/>
        </p:blipFill>
        <p:spPr>
          <a:xfrm>
            <a:off x="8300621" y="-79889"/>
            <a:ext cx="3891379"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8" name="TextBox 7">
            <a:extLst>
              <a:ext uri="{FF2B5EF4-FFF2-40B4-BE49-F238E27FC236}">
                <a16:creationId xmlns:a16="http://schemas.microsoft.com/office/drawing/2014/main" id="{924EC6A4-2D6C-436E-C7BC-DE77402B1D9D}"/>
              </a:ext>
            </a:extLst>
          </p:cNvPr>
          <p:cNvSpPr txBox="1"/>
          <p:nvPr/>
        </p:nvSpPr>
        <p:spPr>
          <a:xfrm>
            <a:off x="294532" y="428178"/>
            <a:ext cx="7835934" cy="6001643"/>
          </a:xfrm>
          <a:prstGeom prst="rect">
            <a:avLst/>
          </a:prstGeom>
          <a:noFill/>
        </p:spPr>
        <p:txBody>
          <a:bodyPr wrap="square">
            <a:spAutoFit/>
          </a:bodyPr>
          <a:lstStyle/>
          <a:p>
            <a:pPr lvl="0" algn="just"/>
            <a:r>
              <a:rPr lang="vi-VN" sz="2400" b="1" dirty="0">
                <a:latin typeface="Times New Roman" panose="02020603050405020304" pitchFamily="18" charset="0"/>
                <a:cs typeface="Times New Roman" panose="02020603050405020304" pitchFamily="18" charset="0"/>
              </a:rPr>
              <a:t>Gợi ý: D</a:t>
            </a:r>
            <a:r>
              <a:rPr lang="en-US" sz="2400" b="1" dirty="0" err="1">
                <a:latin typeface="Times New Roman" panose="02020603050405020304" pitchFamily="18" charset="0"/>
                <a:cs typeface="Times New Roman" panose="02020603050405020304" pitchFamily="18" charset="0"/>
              </a:rPr>
              <a:t>anh</a:t>
            </a:r>
            <a:r>
              <a:rPr lang="en-US" sz="2400" b="1" dirty="0">
                <a:latin typeface="Times New Roman" panose="02020603050405020304" pitchFamily="18" charset="0"/>
                <a:cs typeface="Times New Roman" panose="02020603050405020304" pitchFamily="18" charset="0"/>
              </a:rPr>
              <a:t> lam </a:t>
            </a:r>
            <a:r>
              <a:rPr lang="en-US" sz="2400" b="1" dirty="0" err="1">
                <a:latin typeface="Times New Roman" panose="02020603050405020304" pitchFamily="18" charset="0"/>
                <a:cs typeface="Times New Roman" panose="02020603050405020304" pitchFamily="18" charset="0"/>
              </a:rPr>
              <a:t>thắng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cảnh</a:t>
            </a:r>
            <a:r>
              <a:rPr lang="vi-VN" sz="2400" b="1" dirty="0">
                <a:latin typeface="Times New Roman" panose="02020603050405020304" pitchFamily="18" charset="0"/>
                <a:cs typeface="Times New Roman" panose="02020603050405020304" pitchFamily="18" charset="0"/>
              </a:rPr>
              <a:t> hay di tích lịch sử được xem là tài sản quý giá của quốc gia </a:t>
            </a:r>
            <a:r>
              <a:rPr lang="en-US" sz="2400" b="1" dirty="0">
                <a:latin typeface="Times New Roman" panose="02020603050405020304" pitchFamily="18" charset="0"/>
                <a:cs typeface="Times New Roman" panose="02020603050405020304" pitchFamily="18" charset="0"/>
              </a:rPr>
              <a:t>vì:</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Danh lam thắng cảnh hay di tích lịch sử cất giữ trong mình những giá trị vật chất phong phú, quý giá mà thiên nhiên ban tặng cho con người (không khí trong lành, tài nguyên động thực vật, đất đai, khoảng sản phong phú. Đây là nguồn sống của con người)</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Danh lam </a:t>
            </a:r>
            <a:r>
              <a:rPr lang="en-US" sz="2400" dirty="0" err="1">
                <a:latin typeface="Times New Roman" panose="02020603050405020304" pitchFamily="18" charset="0"/>
                <a:cs typeface="Times New Roman" panose="02020603050405020304" pitchFamily="18" charset="0"/>
              </a:rPr>
              <a:t>thắng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vi-VN" sz="2400" dirty="0">
                <a:latin typeface="Times New Roman" panose="02020603050405020304" pitchFamily="18" charset="0"/>
                <a:cs typeface="Times New Roman" panose="02020603050405020304" pitchFamily="18" charset="0"/>
              </a:rPr>
              <a:t> hay di tích lịch sử ẩn chứa những giá trị văn hóa, lịch sử của đất nước mà ông cha ta xây dựng, vun đắp, gìn giữ hàng ngàn năm mới có. Điều đó là nên móng để chúng ta xây dựng và phát triển đất nước mà vẫn giữ gìn được bản sắc văn hóa dân tộc.</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Đem lại giá trị vô cùng lớn về du lịch, thương mại,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Bồi đắp tâm hồn, giáo dục nhân cách cho mọi thế hệ con người Việt Nam (tình yêu nước, tự hào dân tộc, khát vọng, niềm tin,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5177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Picture 4" descr="A flower on a book&#10;&#10;Description automatically generated">
            <a:extLst>
              <a:ext uri="{FF2B5EF4-FFF2-40B4-BE49-F238E27FC236}">
                <a16:creationId xmlns:a16="http://schemas.microsoft.com/office/drawing/2014/main" id="{DFD18949-D69D-E84C-2CE6-DD743483799A}"/>
              </a:ext>
            </a:extLst>
          </p:cNvPr>
          <p:cNvPicPr>
            <a:picLocks noChangeAspect="1"/>
          </p:cNvPicPr>
          <p:nvPr/>
        </p:nvPicPr>
        <p:blipFill rotWithShape="1">
          <a:blip r:embed="rId2">
            <a:extLst>
              <a:ext uri="{28A0092B-C50C-407E-A947-70E740481C1C}">
                <a14:useLocalDpi xmlns:a14="http://schemas.microsoft.com/office/drawing/2010/main" val="0"/>
              </a:ext>
            </a:extLst>
          </a:blip>
          <a:srcRect l="3391" r="9663"/>
          <a:stretch/>
        </p:blipFill>
        <p:spPr>
          <a:xfrm>
            <a:off x="8300621" y="-79889"/>
            <a:ext cx="3891379"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8" name="TextBox 7">
            <a:extLst>
              <a:ext uri="{FF2B5EF4-FFF2-40B4-BE49-F238E27FC236}">
                <a16:creationId xmlns:a16="http://schemas.microsoft.com/office/drawing/2014/main" id="{924EC6A4-2D6C-436E-C7BC-DE77402B1D9D}"/>
              </a:ext>
            </a:extLst>
          </p:cNvPr>
          <p:cNvSpPr txBox="1"/>
          <p:nvPr/>
        </p:nvSpPr>
        <p:spPr>
          <a:xfrm>
            <a:off x="313767" y="-35511"/>
            <a:ext cx="7835934" cy="6286144"/>
          </a:xfrm>
          <a:prstGeom prst="rect">
            <a:avLst/>
          </a:prstGeom>
          <a:noFill/>
        </p:spPr>
        <p:txBody>
          <a:bodyPr wrap="square">
            <a:spAutoFit/>
          </a:bodyPr>
          <a:lstStyle/>
          <a:p>
            <a:pPr algn="ctr">
              <a:lnSpc>
                <a:spcPct val="130000"/>
              </a:lnSpc>
            </a:pPr>
            <a:r>
              <a:rPr lang="en-US" sz="2400" b="1" dirty="0">
                <a:solidFill>
                  <a:srgbClr val="FF0000"/>
                </a:solidFill>
                <a:latin typeface="Times New Roman" panose="02020603050405020304" pitchFamily="18" charset="0"/>
                <a:cs typeface="Times New Roman" panose="02020603050405020304" pitchFamily="18" charset="0"/>
              </a:rPr>
              <a:t>H</a:t>
            </a:r>
            <a:r>
              <a:rPr lang="vi-VN" sz="2400" b="1" dirty="0">
                <a:solidFill>
                  <a:srgbClr val="FF0000"/>
                </a:solidFill>
                <a:latin typeface="Times New Roman" panose="02020603050405020304" pitchFamily="18" charset="0"/>
                <a:cs typeface="Times New Roman" panose="02020603050405020304" pitchFamily="18" charset="0"/>
              </a:rPr>
              <a:t>ƯỚNG DẪN</a:t>
            </a:r>
            <a:r>
              <a:rPr lang="en-US" sz="2400" b="1" dirty="0">
                <a:solidFill>
                  <a:srgbClr val="FF0000"/>
                </a:solidFill>
                <a:latin typeface="Times New Roman" panose="02020603050405020304" pitchFamily="18" charset="0"/>
                <a:cs typeface="Times New Roman" panose="02020603050405020304" pitchFamily="18" charset="0"/>
              </a:rPr>
              <a:t> VỀ NHÀ</a:t>
            </a:r>
          </a:p>
          <a:p>
            <a:pPr algn="just">
              <a:lnSpc>
                <a:spcPct val="130000"/>
              </a:lnSpc>
            </a:pPr>
            <a:r>
              <a:rPr lang="en-US" sz="2400" dirty="0">
                <a:latin typeface="Times New Roman" panose="02020603050405020304" pitchFamily="18" charset="0"/>
                <a:cs typeface="Times New Roman" panose="02020603050405020304" pitchFamily="18" charset="0"/>
              </a:rPr>
              <a:t>1.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các </a:t>
            </a:r>
            <a:r>
              <a:rPr lang="vi-VN" sz="2400" dirty="0">
                <a:latin typeface="Times New Roman" panose="02020603050405020304" pitchFamily="18" charset="0"/>
                <a:cs typeface="Times New Roman" panose="02020603050405020304" pitchFamily="18" charset="0"/>
              </a:rPr>
              <a:t>văn bản thông tin thuyết minh về </a:t>
            </a:r>
            <a:r>
              <a:rPr lang="en-US" sz="2400" dirty="0" err="1">
                <a:latin typeface="Times New Roman" panose="02020603050405020304" pitchFamily="18" charset="0"/>
                <a:cs typeface="Times New Roman" panose="02020603050405020304" pitchFamily="18" charset="0"/>
              </a:rPr>
              <a:t>danh</a:t>
            </a:r>
            <a:r>
              <a:rPr lang="en-US" sz="2400" dirty="0">
                <a:latin typeface="Times New Roman" panose="02020603050405020304" pitchFamily="18" charset="0"/>
                <a:cs typeface="Times New Roman" panose="02020603050405020304" pitchFamily="18" charset="0"/>
              </a:rPr>
              <a:t> lam </a:t>
            </a:r>
            <a:r>
              <a:rPr lang="en-US" sz="2400" dirty="0" err="1">
                <a:latin typeface="Times New Roman" panose="02020603050405020304" pitchFamily="18" charset="0"/>
                <a:cs typeface="Times New Roman" panose="02020603050405020304" pitchFamily="18" charset="0"/>
              </a:rPr>
              <a:t>thắng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vi-VN" sz="2400" dirty="0">
                <a:latin typeface="Times New Roman" panose="02020603050405020304" pitchFamily="18" charset="0"/>
                <a:cs typeface="Times New Roman" panose="02020603050405020304" pitchFamily="18" charset="0"/>
              </a:rPr>
              <a:t> hay di tích lịch sử</a:t>
            </a:r>
            <a:r>
              <a:rPr lang="en-US" sz="2400" dirty="0">
                <a:latin typeface="Times New Roman" panose="02020603050405020304" pitchFamily="18" charset="0"/>
                <a:cs typeface="Times New Roman" panose="02020603050405020304" pitchFamily="18" charset="0"/>
              </a:rPr>
              <a:t>.</a:t>
            </a:r>
          </a:p>
          <a:p>
            <a:pPr algn="just">
              <a:lnSpc>
                <a:spcPct val="130000"/>
              </a:lnSpc>
            </a:pPr>
            <a:r>
              <a:rPr lang="en-US" sz="2400" dirty="0">
                <a:latin typeface="Times New Roman" panose="02020603050405020304" pitchFamily="18" charset="0"/>
                <a:cs typeface="Times New Roman" panose="02020603050405020304" pitchFamily="18" charset="0"/>
              </a:rPr>
              <a:t>2.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huống</a:t>
            </a:r>
            <a:r>
              <a:rPr lang="en-US" sz="2400" dirty="0">
                <a:latin typeface="Times New Roman" panose="02020603050405020304" pitchFamily="18" charset="0"/>
                <a:cs typeface="Times New Roman" panose="02020603050405020304" pitchFamily="18" charset="0"/>
              </a:rPr>
              <a:t> cần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mọi người về một vấn đề trong đời sống.</a:t>
            </a:r>
            <a:endParaRPr lang="en-US" sz="2400" dirty="0">
              <a:latin typeface="Times New Roman" panose="02020603050405020304" pitchFamily="18" charset="0"/>
              <a:cs typeface="Times New Roman" panose="02020603050405020304" pitchFamily="18" charset="0"/>
            </a:endParaRPr>
          </a:p>
          <a:p>
            <a:pPr algn="just">
              <a:lnSpc>
                <a:spcPct val="130000"/>
              </a:lnSpc>
            </a:pPr>
            <a:r>
              <a:rPr lang="en-US" sz="2400" dirty="0">
                <a:latin typeface="Times New Roman" panose="02020603050405020304" pitchFamily="18" charset="0"/>
                <a:cs typeface="Times New Roman" panose="02020603050405020304" pitchFamily="18" charset="0"/>
              </a:rPr>
              <a:t>3.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khảo</a:t>
            </a:r>
            <a:r>
              <a:rPr lang="en-US" sz="2400" dirty="0">
                <a:latin typeface="Times New Roman" panose="02020603050405020304" pitchFamily="18" charset="0"/>
                <a:cs typeface="Times New Roman" panose="02020603050405020304" pitchFamily="18" charset="0"/>
              </a:rPr>
              <a:t> các </a:t>
            </a:r>
            <a:r>
              <a:rPr lang="en-US" sz="2400" dirty="0" err="1">
                <a:latin typeface="Times New Roman" panose="02020603050405020304" pitchFamily="18" charset="0"/>
                <a:cs typeface="Times New Roman" panose="02020603050405020304" pitchFamily="18" charset="0"/>
              </a:rPr>
              <a:t>sách</a:t>
            </a:r>
            <a:r>
              <a:rPr lang="en-US" sz="2400" dirty="0">
                <a:latin typeface="Times New Roman" panose="02020603050405020304" pitchFamily="18" charset="0"/>
                <a:cs typeface="Times New Roman" panose="02020603050405020304" pitchFamily="18" charset="0"/>
              </a:rPr>
              <a:t>, tài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viết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luận</a:t>
            </a:r>
            <a:r>
              <a:rPr lang="en-US" sz="2400" dirty="0">
                <a:latin typeface="Times New Roman" panose="02020603050405020304" pitchFamily="18" charset="0"/>
                <a:cs typeface="Times New Roman" panose="02020603050405020304" pitchFamily="18" charset="0"/>
              </a:rPr>
              <a:t> cũng như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để </a:t>
            </a:r>
            <a:r>
              <a:rPr lang="en-US" sz="2400" dirty="0" err="1">
                <a:latin typeface="Times New Roman" panose="02020603050405020304" pitchFamily="18" charset="0"/>
                <a:cs typeface="Times New Roman" panose="02020603050405020304" pitchFamily="18" charset="0"/>
              </a:rPr>
              <a:t>rèn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nâng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giao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a:t>
            </a:r>
          </a:p>
          <a:p>
            <a:pPr algn="just">
              <a:lnSpc>
                <a:spcPct val="130000"/>
              </a:lnSpc>
            </a:pPr>
            <a:r>
              <a:rPr lang="en-US" sz="2400" dirty="0">
                <a:latin typeface="Times New Roman" panose="02020603050405020304" pitchFamily="18" charset="0"/>
                <a:cs typeface="Times New Roman" panose="02020603050405020304" pitchFamily="18" charset="0"/>
              </a:rPr>
              <a:t>4. </a:t>
            </a:r>
            <a:r>
              <a:rPr lang="en-US" sz="2400" dirty="0" err="1">
                <a:latin typeface="Times New Roman" panose="02020603050405020304" pitchFamily="18" charset="0"/>
                <a:cs typeface="Times New Roman" panose="02020603050405020304" pitchFamily="18" charset="0"/>
              </a:rPr>
              <a:t>Vận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đã học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học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việc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các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a:t>
            </a:r>
          </a:p>
          <a:p>
            <a:pPr algn="just">
              <a:lnSpc>
                <a:spcPct val="130000"/>
              </a:lnSpc>
            </a:pPr>
            <a:r>
              <a:rPr lang="en-US" sz="2400" b="1" dirty="0">
                <a:latin typeface="Times New Roman" panose="02020603050405020304" pitchFamily="18" charset="0"/>
                <a:cs typeface="Times New Roman" panose="02020603050405020304" pitchFamily="18" charset="0"/>
              </a:rPr>
              <a:t>5. </a:t>
            </a:r>
            <a:r>
              <a:rPr lang="vi-VN" sz="2400" b="1" dirty="0">
                <a:latin typeface="Times New Roman" panose="02020603050405020304" pitchFamily="18" charset="0"/>
                <a:cs typeface="Times New Roman" panose="02020603050405020304" pitchFamily="18" charset="0"/>
              </a:rPr>
              <a:t>Chuẩn bị bài 4: </a:t>
            </a:r>
            <a:r>
              <a:rPr lang="vi-VN" sz="2400" b="1" i="1" dirty="0">
                <a:latin typeface="Times New Roman" panose="02020603050405020304" pitchFamily="18" charset="0"/>
                <a:cs typeface="Times New Roman" panose="02020603050405020304" pitchFamily="18" charset="0"/>
              </a:rPr>
              <a:t>Con người trong thế giới kì ảo (Truyện truyền kì)</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1730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1200725046"/>
              </p:ext>
            </p:extLst>
          </p:nvPr>
        </p:nvGraphicFramePr>
        <p:xfrm>
          <a:off x="234779" y="1384594"/>
          <a:ext cx="11726562" cy="4905694"/>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ctr">
                        <a:lnSpc>
                          <a:spcPct val="130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ctr">
                        <a:lnSpc>
                          <a:spcPct val="130000"/>
                        </a:lnSpc>
                        <a:spcAft>
                          <a:spcPts val="1000"/>
                        </a:spcAft>
                      </a:pPr>
                      <a:r>
                        <a:rPr lang="en-US" sz="2400" b="1" dirty="0">
                          <a:effectLst/>
                          <a:latin typeface="Times New Roman" panose="02020603050405020304" pitchFamily="18" charset="0"/>
                          <a:cs typeface="Times New Roman" panose="02020603050405020304" pitchFamily="18" charset="0"/>
                        </a:rPr>
                        <a:t> </a:t>
                      </a: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1000"/>
                        </a:spcAft>
                      </a:pPr>
                      <a:r>
                        <a:rPr lang="en-US" sz="2400" b="1" dirty="0" err="1">
                          <a:effectLst/>
                          <a:latin typeface="Times New Roman" panose="02020603050405020304" pitchFamily="18" charset="0"/>
                          <a:cs typeface="Times New Roman" panose="02020603050405020304" pitchFamily="18" charset="0"/>
                        </a:rPr>
                        <a:t>Ngọ</a:t>
                      </a:r>
                      <a:r>
                        <a:rPr lang="en-US" sz="2400" b="1" dirty="0">
                          <a:effectLst/>
                          <a:latin typeface="Times New Roman" panose="02020603050405020304" pitchFamily="18" charset="0"/>
                          <a:cs typeface="Times New Roman" panose="02020603050405020304" pitchFamily="18" charset="0"/>
                        </a:rPr>
                        <a:t> Môn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91375">
                <a:tc>
                  <a:txBody>
                    <a:bodyPr/>
                    <a:lstStyle/>
                    <a:p>
                      <a:pPr algn="just">
                        <a:lnSpc>
                          <a:spcPct val="150000"/>
                        </a:lnSpc>
                        <a:spcAft>
                          <a:spcPts val="1000"/>
                        </a:spcAft>
                      </a:pPr>
                      <a:r>
                        <a:rPr lang="en-US" sz="2400">
                          <a:effectLst/>
                          <a:latin typeface="Times New Roman" panose="02020603050405020304" pitchFamily="18" charset="0"/>
                          <a:cs typeface="Times New Roman" panose="02020603050405020304" pitchFamily="18" charset="0"/>
                        </a:rPr>
                        <a:t>Mục đích viết</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1000"/>
                        </a:spcAft>
                      </a:pPr>
                      <a:r>
                        <a:rPr lang="en-US" sz="2400">
                          <a:effectLst/>
                          <a:latin typeface="Times New Roman" panose="02020603050405020304" pitchFamily="18" charset="0"/>
                          <a:cs typeface="Times New Roman" panose="02020603050405020304" pitchFamily="18" charset="0"/>
                        </a:rPr>
                        <a:t>Giới thiệu về một </a:t>
                      </a:r>
                      <a:r>
                        <a:rPr lang="vi-VN" sz="2400">
                          <a:effectLst/>
                          <a:latin typeface="Times New Roman" panose="02020603050405020304" pitchFamily="18" charset="0"/>
                          <a:cs typeface="Times New Roman" panose="02020603050405020304" pitchFamily="18" charset="0"/>
                        </a:rPr>
                        <a:t>danh lam thắng cảnh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1000"/>
                        </a:spcAft>
                      </a:pP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1000"/>
                        </a:spcAft>
                      </a:pP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017977"/>
                  </a:ext>
                </a:extLst>
              </a:tr>
              <a:tr h="908717">
                <a:tc>
                  <a:txBody>
                    <a:bodyPr/>
                    <a:lstStyle/>
                    <a:p>
                      <a:pPr algn="just">
                        <a:lnSpc>
                          <a:spcPct val="130000"/>
                        </a:lnSpc>
                        <a:spcAft>
                          <a:spcPts val="1000"/>
                        </a:spcAft>
                      </a:pPr>
                      <a:r>
                        <a:rPr lang="en-US" sz="2400">
                          <a:effectLst/>
                          <a:latin typeface="Times New Roman" panose="02020603050405020304" pitchFamily="18" charset="0"/>
                          <a:cs typeface="Times New Roman" panose="02020603050405020304" pitchFamily="18" charset="0"/>
                        </a:rPr>
                        <a:t>Cấu trúc</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Vườn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Bef>
                          <a:spcPts val="300"/>
                        </a:spcBef>
                        <a:spcAft>
                          <a:spcPts val="3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Sapo</a:t>
                      </a:r>
                      <a:endParaRPr lang="en-US" sz="2400" dirty="0">
                        <a:effectLst/>
                        <a:latin typeface="Times New Roman" panose="02020603050405020304" pitchFamily="18" charset="0"/>
                        <a:cs typeface="Times New Roman" panose="02020603050405020304" pitchFamily="18" charset="0"/>
                      </a:endParaRPr>
                    </a:p>
                    <a:p>
                      <a:pPr algn="just">
                        <a:lnSpc>
                          <a:spcPct val="130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đầu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về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Ngọ</a:t>
                      </a:r>
                      <a:r>
                        <a:rPr lang="en-US" sz="2400" dirty="0">
                          <a:effectLst/>
                          <a:latin typeface="Times New Roman" panose="02020603050405020304" pitchFamily="18" charset="0"/>
                          <a:cs typeface="Times New Roman" panose="02020603050405020304" pitchFamily="18" charset="0"/>
                        </a:rPr>
                        <a:t> Môn ở </a:t>
                      </a:r>
                      <a:r>
                        <a:rPr lang="en-US" sz="2400" dirty="0" err="1">
                          <a:effectLst/>
                          <a:latin typeface="Times New Roman" panose="02020603050405020304" pitchFamily="18" charset="0"/>
                          <a:cs typeface="Times New Roman" panose="02020603050405020304" pitchFamily="18" charset="0"/>
                        </a:rPr>
                        <a:t>Huế</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Sapo</a:t>
                      </a:r>
                      <a:endParaRPr lang="en-US" sz="2400" dirty="0">
                        <a:effectLst/>
                        <a:latin typeface="Times New Roman" panose="02020603050405020304" pitchFamily="18" charset="0"/>
                        <a:cs typeface="Times New Roman" panose="02020603050405020304" pitchFamily="18" charset="0"/>
                      </a:endParaRPr>
                    </a:p>
                    <a:p>
                      <a:pPr algn="just">
                        <a:lnSpc>
                          <a:spcPct val="130000"/>
                        </a:lnSpc>
                        <a:spcAft>
                          <a:spcPts val="1000"/>
                        </a:spcAft>
                      </a:pP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có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mở</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đầu</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669659"/>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a:cxnSpLocks/>
          </p:cNvCxnSpPr>
          <p:nvPr/>
        </p:nvCxnSpPr>
        <p:spPr>
          <a:xfrm>
            <a:off x="222422" y="1421027"/>
            <a:ext cx="1260389" cy="1495168"/>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041525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4141427819"/>
              </p:ext>
            </p:extLst>
          </p:nvPr>
        </p:nvGraphicFramePr>
        <p:xfrm>
          <a:off x="234779" y="1384594"/>
          <a:ext cx="11726562" cy="4851528"/>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3415827">
                  <a:extLst>
                    <a:ext uri="{9D8B030D-6E8A-4147-A177-3AD203B41FA5}">
                      <a16:colId xmlns:a16="http://schemas.microsoft.com/office/drawing/2014/main" val="3205609600"/>
                    </a:ext>
                  </a:extLst>
                </a:gridCol>
                <a:gridCol w="3653711">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ctr">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2400" b="1" dirty="0">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a:effectLst/>
                          <a:latin typeface="Times New Roman" panose="02020603050405020304" pitchFamily="18" charset="0"/>
                          <a:cs typeface="Times New Roman" panose="02020603050405020304" pitchFamily="18" charset="0"/>
                        </a:rPr>
                        <a:t>Ngọ Môn</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908717">
                <a:tc>
                  <a:txBody>
                    <a:bodyPr/>
                    <a:lstStyle/>
                    <a:p>
                      <a:pPr algn="just">
                        <a:lnSpc>
                          <a:spcPct val="115000"/>
                        </a:lnSpc>
                        <a:spcAft>
                          <a:spcPts val="1000"/>
                        </a:spcAft>
                      </a:pPr>
                      <a:r>
                        <a:rPr lang="en-US" sz="2400">
                          <a:effectLst/>
                          <a:latin typeface="Times New Roman" panose="02020603050405020304" pitchFamily="18" charset="0"/>
                          <a:cs typeface="Times New Roman" panose="02020603050405020304" pitchFamily="18" charset="0"/>
                        </a:rPr>
                        <a:t>Cấu trúc</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a:t>
                      </a: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hoá</a:t>
                      </a:r>
                      <a:r>
                        <a:rPr lang="en-US" sz="2400" dirty="0">
                          <a:effectLst/>
                          <a:latin typeface="Times New Roman" panose="02020603050405020304" pitchFamily="18" charset="0"/>
                          <a:cs typeface="Times New Roman" panose="02020603050405020304" pitchFamily="18" charset="0"/>
                        </a:rPr>
                        <a:t>) làm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hấp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đặc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điểm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riêng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a:t>
                      </a:r>
                      <a:r>
                        <a:rPr lang="en-US" sz="2400" dirty="0">
                          <a:effectLst/>
                          <a:latin typeface="Times New Roman" panose="02020603050405020304" pitchFamily="18" charset="0"/>
                          <a:cs typeface="Times New Roman" panose="02020603050405020304" pitchFamily="18" charset="0"/>
                        </a:rPr>
                        <a:t>) làm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Ngọ</a:t>
                      </a:r>
                      <a:r>
                        <a:rPr lang="en-US" sz="2400" dirty="0">
                          <a:effectLst/>
                          <a:latin typeface="Times New Roman" panose="02020603050405020304" pitchFamily="18" charset="0"/>
                          <a:cs typeface="Times New Roman" panose="02020603050405020304" pitchFamily="18" charset="0"/>
                        </a:rPr>
                        <a:t> Môn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Huế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viết </a:t>
                      </a:r>
                      <a:r>
                        <a:rPr lang="en-US" sz="2400" dirty="0" err="1">
                          <a:effectLst/>
                          <a:latin typeface="Times New Roman" panose="02020603050405020304" pitchFamily="18" charset="0"/>
                          <a:cs typeface="Times New Roman" panose="02020603050405020304" pitchFamily="18" charset="0"/>
                        </a:rPr>
                        <a:t>dành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diện</a:t>
                      </a:r>
                      <a:r>
                        <a:rPr lang="en-US" sz="2400" dirty="0">
                          <a:effectLst/>
                          <a:latin typeface="Times New Roman" panose="02020603050405020304" pitchFamily="18" charset="0"/>
                          <a:cs typeface="Times New Roman" panose="02020603050405020304" pitchFamily="18" charset="0"/>
                        </a:rPr>
                        <a:t> quá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hình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thay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đổi</a:t>
                      </a:r>
                      <a:r>
                        <a:rPr lang="en-US" sz="2400" dirty="0">
                          <a:effectLst/>
                          <a:latin typeface="Times New Roman" panose="02020603050405020304" pitchFamily="18" charset="0"/>
                          <a:cs typeface="Times New Roman" panose="02020603050405020304" pitchFamily="18" charset="0"/>
                        </a:rPr>
                        <a:t> về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năng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cũng như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669659"/>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22422" y="1421027"/>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60564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787196289"/>
              </p:ext>
            </p:extLst>
          </p:nvPr>
        </p:nvGraphicFramePr>
        <p:xfrm>
          <a:off x="234779" y="1384594"/>
          <a:ext cx="11726562" cy="4438524"/>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ctr">
                        <a:lnSpc>
                          <a:spcPct val="130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ctr">
                        <a:lnSpc>
                          <a:spcPct val="130000"/>
                        </a:lnSpc>
                        <a:spcAft>
                          <a:spcPts val="1000"/>
                        </a:spcAft>
                      </a:pPr>
                      <a:endParaRPr lang="en-US" sz="2400" b="1" dirty="0">
                        <a:effectLst/>
                        <a:latin typeface="Times New Roman" panose="02020603050405020304" pitchFamily="18" charset="0"/>
                        <a:cs typeface="Times New Roman" panose="02020603050405020304" pitchFamily="18" charset="0"/>
                      </a:endParaRPr>
                    </a:p>
                    <a:p>
                      <a:pPr algn="ctr">
                        <a:lnSpc>
                          <a:spcPct val="130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1000"/>
                        </a:spcAft>
                      </a:pPr>
                      <a:r>
                        <a:rPr lang="en-US" sz="2400" b="1">
                          <a:effectLst/>
                          <a:latin typeface="Times New Roman" panose="02020603050405020304" pitchFamily="18" charset="0"/>
                          <a:cs typeface="Times New Roman" panose="02020603050405020304" pitchFamily="18" charset="0"/>
                        </a:rPr>
                        <a:t>Ngọ Môn</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30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908717">
                <a:tc>
                  <a:txBody>
                    <a:bodyPr/>
                    <a:lstStyle/>
                    <a:p>
                      <a:pPr algn="just">
                        <a:lnSpc>
                          <a:spcPct val="130000"/>
                        </a:lnSpc>
                        <a:spcAft>
                          <a:spcPts val="1000"/>
                        </a:spcAft>
                      </a:pP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Nhận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về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qua đó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tỏ</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cảm,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viết </a:t>
                      </a:r>
                      <a:r>
                        <a:rPr lang="en-US" sz="2400" dirty="0" err="1">
                          <a:effectLst/>
                          <a:latin typeface="Times New Roman" panose="02020603050405020304" pitchFamily="18" charset="0"/>
                          <a:cs typeface="Times New Roman" panose="02020603050405020304" pitchFamily="18" charset="0"/>
                        </a:rPr>
                        <a:t>dành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rừng</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Nhận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về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Ngọ</a:t>
                      </a:r>
                      <a:r>
                        <a:rPr lang="en-US" sz="2400" dirty="0">
                          <a:effectLst/>
                          <a:latin typeface="Times New Roman" panose="02020603050405020304" pitchFamily="18" charset="0"/>
                          <a:cs typeface="Times New Roman" panose="02020603050405020304" pitchFamily="18" charset="0"/>
                        </a:rPr>
                        <a:t> Môn;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tỏ</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cảm,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viết </a:t>
                      </a:r>
                      <a:r>
                        <a:rPr lang="en-US" sz="2400" dirty="0" err="1">
                          <a:effectLst/>
                          <a:latin typeface="Times New Roman" panose="02020603050405020304" pitchFamily="18" charset="0"/>
                          <a:cs typeface="Times New Roman" panose="02020603050405020304" pitchFamily="18" charset="0"/>
                        </a:rPr>
                        <a:t>dành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Nhận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quát</a:t>
                      </a:r>
                      <a:r>
                        <a:rPr lang="en-US" sz="2400" dirty="0">
                          <a:effectLst/>
                          <a:latin typeface="Times New Roman" panose="02020603050405020304" pitchFamily="18" charset="0"/>
                          <a:cs typeface="Times New Roman" panose="02020603050405020304" pitchFamily="18" charset="0"/>
                        </a:rPr>
                        <a:t> về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Thủ</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tỏ</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cảm,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viết </a:t>
                      </a:r>
                      <a:r>
                        <a:rPr lang="en-US" sz="2400" dirty="0" err="1">
                          <a:effectLst/>
                          <a:latin typeface="Times New Roman" panose="02020603050405020304" pitchFamily="18" charset="0"/>
                          <a:cs typeface="Times New Roman" panose="02020603050405020304" pitchFamily="18" charset="0"/>
                        </a:rPr>
                        <a:t>dành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di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này</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669659"/>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a:cxnSpLocks/>
          </p:cNvCxnSpPr>
          <p:nvPr/>
        </p:nvCxnSpPr>
        <p:spPr>
          <a:xfrm>
            <a:off x="230659" y="1384594"/>
            <a:ext cx="1314056" cy="1598303"/>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2944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4238947235"/>
              </p:ext>
            </p:extLst>
          </p:nvPr>
        </p:nvGraphicFramePr>
        <p:xfrm>
          <a:off x="234779" y="1384594"/>
          <a:ext cx="11726562" cy="8559420"/>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ctr">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a:effectLst/>
                          <a:latin typeface="Times New Roman" panose="02020603050405020304" pitchFamily="18" charset="0"/>
                          <a:cs typeface="Times New Roman" panose="02020603050405020304" pitchFamily="18" charset="0"/>
                        </a:rPr>
                        <a:t>Ngọ Môn</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851720">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Hình </a:t>
                      </a:r>
                      <a:r>
                        <a:rPr lang="en-US" sz="2400" dirty="0" err="1">
                          <a:effectLst/>
                          <a:latin typeface="Times New Roman" panose="02020603050405020304" pitchFamily="18" charset="0"/>
                          <a:cs typeface="Times New Roman" panose="02020603050405020304" pitchFamily="18" charset="0"/>
                        </a:rPr>
                        <a:t>thức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ngành</a:t>
                      </a:r>
                      <a:r>
                        <a:rPr lang="en-US" sz="2400" dirty="0">
                          <a:effectLst/>
                          <a:latin typeface="Times New Roman" panose="02020603050405020304" pitchFamily="18" charset="0"/>
                          <a:cs typeface="Times New Roman" panose="02020603050405020304" pitchFamily="18" charset="0"/>
                        </a:rPr>
                        <a:t> </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Sinh học: </a:t>
                      </a:r>
                      <a:r>
                        <a:rPr lang="en-US" sz="2400" dirty="0" err="1">
                          <a:effectLst/>
                          <a:latin typeface="Times New Roman" panose="02020603050405020304" pitchFamily="18" charset="0"/>
                          <a:cs typeface="Times New Roman" panose="02020603050405020304" pitchFamily="18" charset="0"/>
                        </a:rPr>
                        <a:t>quần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tầng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gỗ</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tươi</a:t>
                      </a:r>
                      <a:r>
                        <a:rPr lang="en-US" sz="2400" dirty="0">
                          <a:effectLst/>
                          <a:latin typeface="Times New Roman" panose="02020603050405020304" pitchFamily="18" charset="0"/>
                          <a:cs typeface="Times New Roman" panose="02020603050405020304" pitchFamily="18" charset="0"/>
                        </a:rPr>
                        <a:t>, …</a:t>
                      </a:r>
                    </a:p>
                    <a:p>
                      <a:pPr algn="just">
                        <a:lnSpc>
                          <a:spcPct val="115000"/>
                        </a:lnSpc>
                        <a:spcBef>
                          <a:spcPts val="300"/>
                        </a:spcBef>
                        <a:spcAft>
                          <a:spcPts val="300"/>
                        </a:spcAft>
                      </a:pPr>
                      <a:r>
                        <a:rPr lang="en-US" sz="2400" dirty="0">
                          <a:effectLst/>
                          <a:latin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di chỉ, di </a:t>
                      </a:r>
                      <a:r>
                        <a:rPr lang="en-US" sz="2400" dirty="0" err="1">
                          <a:effectLst/>
                          <a:latin typeface="Times New Roman" panose="02020603050405020304" pitchFamily="18" charset="0"/>
                          <a:cs typeface="Times New Roman" panose="02020603050405020304" pitchFamily="18" charset="0"/>
                        </a:rPr>
                        <a:t>cốt</a:t>
                      </a:r>
                      <a:r>
                        <a:rPr lang="vi-VN" sz="2400" dirty="0">
                          <a:effectLst/>
                          <a:latin typeface="Times New Roman" panose="02020603050405020304" pitchFamily="18" charset="0"/>
                          <a:cs typeface="Times New Roman" panose="02020603050405020304" pitchFamily="18" charset="0"/>
                        </a:rPr>
                        <a:t>, cư trú</a:t>
                      </a:r>
                      <a:r>
                        <a:rPr lang="en-US" sz="2400" dirty="0">
                          <a:effectLst/>
                          <a:latin typeface="Times New Roman" panose="02020603050405020304" pitchFamily="18" charset="0"/>
                          <a:cs typeface="Times New Roman" panose="02020603050405020304" pitchFamily="18" charset="0"/>
                        </a:rPr>
                        <a:t>)</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Văn </a:t>
                      </a:r>
                      <a:r>
                        <a:rPr lang="en-US" sz="2400" dirty="0" err="1">
                          <a:effectLst/>
                          <a:latin typeface="Times New Roman" panose="02020603050405020304" pitchFamily="18" charset="0"/>
                          <a:cs typeface="Times New Roman" panose="02020603050405020304" pitchFamily="18" charset="0"/>
                        </a:rPr>
                        <a:t>hoá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Mường</a:t>
                      </a:r>
                      <a:r>
                        <a:rPr lang="en-US" sz="2400" dirty="0">
                          <a:effectLst/>
                          <a:latin typeface="Times New Roman" panose="02020603050405020304" pitchFamily="18" charset="0"/>
                          <a:cs typeface="Times New Roman" panose="02020603050405020304" pitchFamily="18" charset="0"/>
                        </a:rPr>
                        <a:t>, nhà </a:t>
                      </a:r>
                      <a:r>
                        <a:rPr lang="en-US" sz="2400" dirty="0" err="1">
                          <a:effectLst/>
                          <a:latin typeface="Times New Roman" panose="02020603050405020304" pitchFamily="18" charset="0"/>
                          <a:cs typeface="Times New Roman" panose="02020603050405020304" pitchFamily="18" charset="0"/>
                        </a:rPr>
                        <a:t>sàn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Địa lí: hang động, nước ngầm, hồ tự nhiên, sông,, ...</a:t>
                      </a:r>
                      <a:endParaRPr lang="en-US" sz="2400" dirty="0">
                        <a:effectLst/>
                        <a:latin typeface="Times New Roman" panose="02020603050405020304" pitchFamily="18" charset="0"/>
                        <a:cs typeface="Times New Roman" panose="02020603050405020304" pitchFamily="18" charset="0"/>
                      </a:endParaRP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giàu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cảm: </a:t>
                      </a:r>
                      <a:r>
                        <a:rPr lang="vi-VN" sz="2400" dirty="0">
                          <a:effectLst/>
                          <a:latin typeface="Times New Roman" panose="02020603050405020304" pitchFamily="18" charset="0"/>
                          <a:cs typeface="Times New Roman" panose="02020603050405020304" pitchFamily="18" charset="0"/>
                        </a:rPr>
                        <a:t>xào xạc, lấp ló, dập dìu, đánh thức, ríu ran, </a:t>
                      </a:r>
                      <a:r>
                        <a:rPr lang="en-US" sz="2400" dirty="0">
                          <a:effectLst/>
                          <a:latin typeface="Times New Roman" panose="02020603050405020304" pitchFamily="18" charset="0"/>
                          <a:cs typeface="Times New Roman" panose="02020603050405020304" pitchFamily="18" charset="0"/>
                        </a:rPr>
                        <a:t>…</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Hình ảnh </a:t>
                      </a:r>
                      <a:r>
                        <a:rPr lang="en-US" sz="2400" dirty="0" err="1">
                          <a:effectLst/>
                          <a:latin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hoạ</a:t>
                      </a:r>
                      <a:endParaRPr lang="en-US" sz="24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vi-VN" sz="2400">
                          <a:effectLst/>
                          <a:latin typeface="Times New Roman" panose="02020603050405020304" pitchFamily="18" charset="0"/>
                          <a:cs typeface="Times New Roman" panose="02020603050405020304" pitchFamily="18" charset="0"/>
                        </a:rPr>
                        <a:t>- </a:t>
                      </a:r>
                      <a:r>
                        <a:rPr lang="en-US" sz="2400">
                          <a:effectLst/>
                          <a:latin typeface="Times New Roman" panose="02020603050405020304" pitchFamily="18" charset="0"/>
                          <a:cs typeface="Times New Roman" panose="02020603050405020304" pitchFamily="18" charset="0"/>
                        </a:rPr>
                        <a:t>Hệ thống hai đề mục </a:t>
                      </a:r>
                    </a:p>
                    <a:p>
                      <a:pPr algn="just">
                        <a:lnSpc>
                          <a:spcPct val="115000"/>
                        </a:lnSpc>
                        <a:spcAft>
                          <a:spcPts val="1000"/>
                        </a:spcAft>
                      </a:pPr>
                      <a:r>
                        <a:rPr lang="vi-VN" sz="2400">
                          <a:effectLst/>
                          <a:latin typeface="Times New Roman" panose="02020603050405020304" pitchFamily="18" charset="0"/>
                          <a:cs typeface="Times New Roman" panose="02020603050405020304" pitchFamily="18" charset="0"/>
                        </a:rPr>
                        <a:t>- </a:t>
                      </a:r>
                      <a:r>
                        <a:rPr lang="en-US" sz="2400">
                          <a:effectLst/>
                          <a:latin typeface="Times New Roman" panose="02020603050405020304" pitchFamily="18" charset="0"/>
                          <a:cs typeface="Times New Roman" panose="02020603050405020304" pitchFamily="18" charset="0"/>
                        </a:rPr>
                        <a:t>Từ ngữ chuyên ngành:</a:t>
                      </a:r>
                      <a:r>
                        <a:rPr lang="vi-VN" sz="2400">
                          <a:effectLst/>
                          <a:latin typeface="Times New Roman" panose="02020603050405020304" pitchFamily="18" charset="0"/>
                          <a:cs typeface="Times New Roman" panose="02020603050405020304" pitchFamily="18" charset="0"/>
                        </a:rPr>
                        <a:t> K</a:t>
                      </a:r>
                      <a:r>
                        <a:rPr lang="en-US" sz="2400">
                          <a:effectLst/>
                          <a:latin typeface="Times New Roman" panose="02020603050405020304" pitchFamily="18" charset="0"/>
                          <a:cs typeface="Times New Roman" panose="02020603050405020304" pitchFamily="18" charset="0"/>
                        </a:rPr>
                        <a:t>iến trúc (cổng chính, nền cổng, lễ đài, thành, mặt bằng, công trình, cuốn vòm, đỉnh cửa, thiết kế;</a:t>
                      </a:r>
                      <a:r>
                        <a:rPr lang="vi-VN" sz="2400">
                          <a:effectLst/>
                          <a:latin typeface="Times New Roman" panose="02020603050405020304" pitchFamily="18" charset="0"/>
                          <a:cs typeface="Times New Roman" panose="02020603050405020304" pitchFamily="18" charset="0"/>
                        </a:rPr>
                        <a:t> l</a:t>
                      </a:r>
                      <a:r>
                        <a:rPr lang="en-US" sz="2400">
                          <a:effectLst/>
                          <a:latin typeface="Times New Roman" panose="02020603050405020304" pitchFamily="18" charset="0"/>
                          <a:cs typeface="Times New Roman" panose="02020603050405020304" pitchFamily="18" charset="0"/>
                        </a:rPr>
                        <a:t>ịch sử ( triều đình, vua, lễ Ban sóc, lễ thoái vị, Hoàng thành…</a:t>
                      </a:r>
                      <a:r>
                        <a:rPr lang="vi-VN" sz="2400">
                          <a:effectLst/>
                          <a:latin typeface="Times New Roman" panose="02020603050405020304" pitchFamily="18" charset="0"/>
                          <a:cs typeface="Times New Roman" panose="02020603050405020304" pitchFamily="18" charset="0"/>
                        </a:rPr>
                        <a:t>_</a:t>
                      </a:r>
                      <a:endParaRPr lang="en-US" sz="240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vi-VN" sz="2400">
                          <a:effectLst/>
                          <a:latin typeface="Times New Roman" panose="02020603050405020304" pitchFamily="18" charset="0"/>
                          <a:cs typeface="Times New Roman" panose="02020603050405020304" pitchFamily="18" charset="0"/>
                        </a:rPr>
                        <a:t>- </a:t>
                      </a:r>
                      <a:r>
                        <a:rPr lang="en-US" sz="2400">
                          <a:effectLst/>
                          <a:latin typeface="Times New Roman" panose="02020603050405020304" pitchFamily="18" charset="0"/>
                          <a:cs typeface="Times New Roman" panose="02020603050405020304" pitchFamily="18" charset="0"/>
                        </a:rPr>
                        <a:t>Từ ngữ giàu giá trị miêu tả, biểu cảm: bề thế, đồ sộ,</a:t>
                      </a:r>
                      <a:r>
                        <a:rPr lang="vi-VN" sz="2400">
                          <a:effectLst/>
                          <a:latin typeface="Times New Roman" panose="02020603050405020304" pitchFamily="18" charset="0"/>
                          <a:cs typeface="Times New Roman" panose="02020603050405020304" pitchFamily="18" charset="0"/>
                        </a:rPr>
                        <a:t> nguy nga, thanh thoát, hình bát cửu,</a:t>
                      </a:r>
                      <a:r>
                        <a:rPr lang="en-US" sz="2400">
                          <a:effectLst/>
                          <a:latin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vi-VN" sz="2400">
                          <a:effectLst/>
                          <a:latin typeface="Times New Roman" panose="02020603050405020304" pitchFamily="18" charset="0"/>
                          <a:cs typeface="Times New Roman" panose="02020603050405020304" pitchFamily="18" charset="0"/>
                        </a:rPr>
                        <a:t>- Hình ảnh minh họa: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ngành</a:t>
                      </a: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khối</a:t>
                      </a:r>
                      <a:r>
                        <a:rPr lang="en-US" sz="2400" dirty="0">
                          <a:effectLst/>
                          <a:latin typeface="Times New Roman" panose="02020603050405020304" pitchFamily="18" charset="0"/>
                          <a:cs typeface="Times New Roman" panose="02020603050405020304" pitchFamily="18" charset="0"/>
                        </a:rPr>
                        <a:t> nhà, mặt </a:t>
                      </a:r>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mạng</a:t>
                      </a:r>
                      <a:r>
                        <a:rPr lang="en-US" sz="2400" dirty="0">
                          <a:effectLst/>
                          <a:latin typeface="Times New Roman" panose="02020603050405020304" pitchFamily="18" charset="0"/>
                          <a:cs typeface="Times New Roman" panose="02020603050405020304" pitchFamily="18" charset="0"/>
                        </a:rPr>
                        <a:t> tháng </a:t>
                      </a:r>
                      <a:r>
                        <a:rPr lang="en-US" sz="2400" dirty="0" err="1">
                          <a:effectLst/>
                          <a:latin typeface="Times New Roman" panose="02020603050405020304" pitchFamily="18" charset="0"/>
                          <a:cs typeface="Times New Roman" panose="02020603050405020304" pitchFamily="18" charset="0"/>
                        </a:rPr>
                        <a:t>Tám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quân</a:t>
                      </a:r>
                      <a:r>
                        <a:rPr lang="en-US" sz="2400" dirty="0">
                          <a:effectLst/>
                          <a:latin typeface="Times New Roman" panose="02020603050405020304" pitchFamily="18" charset="0"/>
                          <a:cs typeface="Times New Roman" panose="02020603050405020304" pitchFamily="18" charset="0"/>
                        </a:rPr>
                        <a:t> Anh, </a:t>
                      </a:r>
                      <a:r>
                        <a:rPr lang="en-US" sz="2400" dirty="0" err="1">
                          <a:effectLst/>
                          <a:latin typeface="Times New Roman" panose="02020603050405020304" pitchFamily="18" charset="0"/>
                          <a:cs typeface="Times New Roman" panose="02020603050405020304" pitchFamily="18" charset="0"/>
                        </a:rPr>
                        <a:t>kháng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lược</a:t>
                      </a:r>
                      <a:r>
                        <a:rPr lang="en-US" sz="24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giàu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cảm: </a:t>
                      </a:r>
                      <a:r>
                        <a:rPr lang="en-US" sz="2400" dirty="0" err="1">
                          <a:effectLst/>
                          <a:latin typeface="Times New Roman" panose="02020603050405020304" pitchFamily="18" charset="0"/>
                          <a:cs typeface="Times New Roman" panose="02020603050405020304" pitchFamily="18" charset="0"/>
                        </a:rPr>
                        <a:t>nhộn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nhịp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ngoan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cường</a:t>
                      </a:r>
                      <a:r>
                        <a:rPr lang="en-US" sz="24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 Hình ảnh </a:t>
                      </a:r>
                      <a:r>
                        <a:rPr lang="en-US" sz="2400" dirty="0" err="1">
                          <a:effectLst/>
                          <a:latin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hoạ</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6764776"/>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22422" y="1421027"/>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364749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3945376246"/>
              </p:ext>
            </p:extLst>
          </p:nvPr>
        </p:nvGraphicFramePr>
        <p:xfrm>
          <a:off x="234779" y="1384594"/>
          <a:ext cx="11726562" cy="5462652"/>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3762656">
                  <a:extLst>
                    <a:ext uri="{9D8B030D-6E8A-4147-A177-3AD203B41FA5}">
                      <a16:colId xmlns:a16="http://schemas.microsoft.com/office/drawing/2014/main" val="3205609600"/>
                    </a:ext>
                  </a:extLst>
                </a:gridCol>
                <a:gridCol w="3306882">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ctr">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a:effectLst/>
                          <a:latin typeface="Times New Roman" panose="02020603050405020304" pitchFamily="18" charset="0"/>
                          <a:cs typeface="Times New Roman" panose="02020603050405020304" pitchFamily="18" charset="0"/>
                        </a:rPr>
                        <a:t>Ngọ Môn</a:t>
                      </a:r>
                      <a:endParaRPr lang="en-US"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851720">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Hình </a:t>
                      </a:r>
                      <a:r>
                        <a:rPr lang="en-US" sz="2400" dirty="0" err="1">
                          <a:effectLst/>
                          <a:latin typeface="Times New Roman" panose="02020603050405020304" pitchFamily="18" charset="0"/>
                          <a:cs typeface="Times New Roman" panose="02020603050405020304" pitchFamily="18" charset="0"/>
                        </a:rPr>
                        <a:t>thức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ngành</a:t>
                      </a:r>
                      <a:r>
                        <a:rPr lang="en-US" sz="2400" dirty="0">
                          <a:effectLst/>
                          <a:latin typeface="Times New Roman" panose="02020603050405020304" pitchFamily="18" charset="0"/>
                          <a:cs typeface="Times New Roman" panose="02020603050405020304" pitchFamily="18" charset="0"/>
                        </a:rPr>
                        <a:t> </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Sinh học: </a:t>
                      </a:r>
                      <a:r>
                        <a:rPr lang="en-US" sz="2400" dirty="0" err="1">
                          <a:effectLst/>
                          <a:latin typeface="Times New Roman" panose="02020603050405020304" pitchFamily="18" charset="0"/>
                          <a:cs typeface="Times New Roman" panose="02020603050405020304" pitchFamily="18" charset="0"/>
                        </a:rPr>
                        <a:t>quần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tầng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rừng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gỗ</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tươi</a:t>
                      </a:r>
                      <a:r>
                        <a:rPr lang="en-US" sz="2400" dirty="0">
                          <a:effectLst/>
                          <a:latin typeface="Times New Roman" panose="02020603050405020304" pitchFamily="18" charset="0"/>
                          <a:cs typeface="Times New Roman" panose="02020603050405020304" pitchFamily="18" charset="0"/>
                        </a:rPr>
                        <a:t>, …</a:t>
                      </a:r>
                    </a:p>
                    <a:p>
                      <a:pPr algn="just">
                        <a:lnSpc>
                          <a:spcPct val="115000"/>
                        </a:lnSpc>
                        <a:spcBef>
                          <a:spcPts val="300"/>
                        </a:spcBef>
                        <a:spcAft>
                          <a:spcPts val="300"/>
                        </a:spcAft>
                      </a:pPr>
                      <a:r>
                        <a:rPr lang="en-US" sz="2400" dirty="0">
                          <a:effectLst/>
                          <a:latin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a:t>
                      </a:r>
                      <a:r>
                        <a:rPr lang="en-US" sz="2400" dirty="0">
                          <a:effectLst/>
                          <a:latin typeface="Times New Roman" panose="02020603050405020304" pitchFamily="18" charset="0"/>
                          <a:cs typeface="Times New Roman" panose="02020603050405020304" pitchFamily="18" charset="0"/>
                        </a:rPr>
                        <a:t>: di chỉ, di </a:t>
                      </a:r>
                      <a:r>
                        <a:rPr lang="en-US" sz="2400" dirty="0" err="1">
                          <a:effectLst/>
                          <a:latin typeface="Times New Roman" panose="02020603050405020304" pitchFamily="18" charset="0"/>
                          <a:cs typeface="Times New Roman" panose="02020603050405020304" pitchFamily="18" charset="0"/>
                        </a:rPr>
                        <a:t>cốt</a:t>
                      </a:r>
                      <a:r>
                        <a:rPr lang="vi-VN" sz="2400" dirty="0">
                          <a:effectLst/>
                          <a:latin typeface="Times New Roman" panose="02020603050405020304" pitchFamily="18" charset="0"/>
                          <a:cs typeface="Times New Roman" panose="02020603050405020304" pitchFamily="18" charset="0"/>
                        </a:rPr>
                        <a:t>, cư trú</a:t>
                      </a:r>
                      <a:r>
                        <a:rPr lang="en-US" sz="2400" dirty="0">
                          <a:effectLst/>
                          <a:latin typeface="Times New Roman" panose="02020603050405020304" pitchFamily="18" charset="0"/>
                          <a:cs typeface="Times New Roman" panose="02020603050405020304" pitchFamily="18" charset="0"/>
                        </a:rPr>
                        <a:t>)</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Văn </a:t>
                      </a:r>
                      <a:r>
                        <a:rPr lang="en-US" sz="2400" dirty="0" err="1">
                          <a:effectLst/>
                          <a:latin typeface="Times New Roman" panose="02020603050405020304" pitchFamily="18" charset="0"/>
                          <a:cs typeface="Times New Roman" panose="02020603050405020304" pitchFamily="18" charset="0"/>
                        </a:rPr>
                        <a:t>hoá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Mường</a:t>
                      </a:r>
                      <a:r>
                        <a:rPr lang="en-US" sz="2400" dirty="0">
                          <a:effectLst/>
                          <a:latin typeface="Times New Roman" panose="02020603050405020304" pitchFamily="18" charset="0"/>
                          <a:cs typeface="Times New Roman" panose="02020603050405020304" pitchFamily="18" charset="0"/>
                        </a:rPr>
                        <a:t>, nhà </a:t>
                      </a:r>
                      <a:r>
                        <a:rPr lang="en-US" sz="2400" dirty="0" err="1">
                          <a:effectLst/>
                          <a:latin typeface="Times New Roman" panose="02020603050405020304" pitchFamily="18" charset="0"/>
                          <a:cs typeface="Times New Roman" panose="02020603050405020304" pitchFamily="18" charset="0"/>
                        </a:rPr>
                        <a:t>sàn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vi-VN" sz="2400" dirty="0">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ngành</a:t>
                      </a:r>
                      <a:r>
                        <a:rPr lang="en-US" sz="2400" dirty="0">
                          <a:effectLst/>
                          <a:latin typeface="Times New Roman" panose="02020603050405020304" pitchFamily="18" charset="0"/>
                          <a:cs typeface="Times New Roman" panose="02020603050405020304" pitchFamily="18" charset="0"/>
                        </a:rPr>
                        <a:t>:</a:t>
                      </a:r>
                      <a:r>
                        <a:rPr lang="vi-VN" sz="2400" dirty="0">
                          <a:effectLst/>
                          <a:latin typeface="Times New Roman" panose="02020603050405020304" pitchFamily="18" charset="0"/>
                          <a:cs typeface="Times New Roman" panose="02020603050405020304" pitchFamily="18" charset="0"/>
                        </a:rPr>
                        <a:t> K</a:t>
                      </a:r>
                      <a:r>
                        <a:rPr lang="en-US" sz="2400" dirty="0" err="1">
                          <a:effectLst/>
                          <a:latin typeface="Times New Roman" panose="02020603050405020304" pitchFamily="18" charset="0"/>
                          <a:cs typeface="Times New Roman" panose="02020603050405020304" pitchFamily="18" charset="0"/>
                        </a:rPr>
                        <a:t>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cổng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 mặt </a:t>
                      </a:r>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cuốn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vòm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đỉnh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cửa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a:t>
                      </a:r>
                      <a:r>
                        <a:rPr lang="en-US" sz="2400" dirty="0">
                          <a:effectLst/>
                          <a:latin typeface="Times New Roman" panose="02020603050405020304" pitchFamily="18" charset="0"/>
                          <a:cs typeface="Times New Roman" panose="02020603050405020304" pitchFamily="18" charset="0"/>
                        </a:rPr>
                        <a:t>;</a:t>
                      </a:r>
                      <a:r>
                        <a:rPr lang="vi-VN" sz="2400" dirty="0">
                          <a:effectLst/>
                          <a:latin typeface="Times New Roman" panose="02020603050405020304" pitchFamily="18" charset="0"/>
                          <a:cs typeface="Times New Roman" panose="02020603050405020304" pitchFamily="18" charset="0"/>
                        </a:rPr>
                        <a:t> l</a:t>
                      </a:r>
                      <a:r>
                        <a:rPr lang="en-US" sz="2400" dirty="0" err="1">
                          <a:effectLst/>
                          <a:latin typeface="Times New Roman" panose="02020603050405020304" pitchFamily="18" charset="0"/>
                          <a:cs typeface="Times New Roman" panose="02020603050405020304" pitchFamily="18" charset="0"/>
                        </a:rPr>
                        <a:t>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triều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vua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lễ</a:t>
                      </a:r>
                      <a:r>
                        <a:rPr lang="en-US" sz="2400" dirty="0">
                          <a:effectLst/>
                          <a:latin typeface="Times New Roman" panose="02020603050405020304" pitchFamily="18" charset="0"/>
                          <a:cs typeface="Times New Roman" panose="02020603050405020304" pitchFamily="18" charset="0"/>
                        </a:rPr>
                        <a:t> Ban </a:t>
                      </a:r>
                      <a:r>
                        <a:rPr lang="en-US" sz="2400" dirty="0" err="1">
                          <a:effectLst/>
                          <a:latin typeface="Times New Roman" panose="02020603050405020304" pitchFamily="18" charset="0"/>
                          <a:cs typeface="Times New Roman" panose="02020603050405020304" pitchFamily="18" charset="0"/>
                        </a:rPr>
                        <a:t>sóc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thoái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vị</a:t>
                      </a:r>
                      <a:r>
                        <a:rPr lang="en-US" sz="2400" dirty="0">
                          <a:effectLst/>
                          <a:latin typeface="Times New Roman" panose="02020603050405020304" pitchFamily="18" charset="0"/>
                          <a:cs typeface="Times New Roman" panose="02020603050405020304" pitchFamily="18" charset="0"/>
                        </a:rPr>
                        <a:t>, Hoàng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Hệ </a:t>
                      </a:r>
                      <a:r>
                        <a:rPr lang="en-US" sz="2400" dirty="0" err="1">
                          <a:effectLst/>
                          <a:latin typeface="Times New Roman" panose="02020603050405020304" pitchFamily="18" charset="0"/>
                          <a:cs typeface="Times New Roman" panose="02020603050405020304" pitchFamily="18" charset="0"/>
                        </a:rPr>
                        <a:t>thống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mục</a:t>
                      </a:r>
                      <a:r>
                        <a:rPr lang="en-US" sz="2400"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ngành</a:t>
                      </a:r>
                      <a:r>
                        <a:rPr lang="vi-VN" sz="2400" dirty="0">
                          <a:effectLst/>
                          <a:latin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khối</a:t>
                      </a:r>
                      <a:r>
                        <a:rPr lang="en-US" sz="2400" dirty="0">
                          <a:effectLst/>
                          <a:latin typeface="Times New Roman" panose="02020603050405020304" pitchFamily="18" charset="0"/>
                          <a:cs typeface="Times New Roman" panose="02020603050405020304" pitchFamily="18" charset="0"/>
                        </a:rPr>
                        <a:t> nhà, mặt </a:t>
                      </a:r>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dốc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lịch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mạng</a:t>
                      </a:r>
                      <a:r>
                        <a:rPr lang="en-US" sz="2400" dirty="0">
                          <a:effectLst/>
                          <a:latin typeface="Times New Roman" panose="02020603050405020304" pitchFamily="18" charset="0"/>
                          <a:cs typeface="Times New Roman" panose="02020603050405020304" pitchFamily="18" charset="0"/>
                        </a:rPr>
                        <a:t> tháng </a:t>
                      </a:r>
                      <a:r>
                        <a:rPr lang="en-US" sz="2400" dirty="0" err="1">
                          <a:effectLst/>
                          <a:latin typeface="Times New Roman" panose="02020603050405020304" pitchFamily="18" charset="0"/>
                          <a:cs typeface="Times New Roman" panose="02020603050405020304" pitchFamily="18" charset="0"/>
                        </a:rPr>
                        <a:t>Tám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quân</a:t>
                      </a:r>
                      <a:r>
                        <a:rPr lang="en-US" sz="2400" dirty="0">
                          <a:effectLst/>
                          <a:latin typeface="Times New Roman" panose="02020603050405020304" pitchFamily="18" charset="0"/>
                          <a:cs typeface="Times New Roman" panose="02020603050405020304" pitchFamily="18" charset="0"/>
                        </a:rPr>
                        <a:t> Anh, </a:t>
                      </a:r>
                      <a:r>
                        <a:rPr lang="en-US" sz="2400" dirty="0" err="1">
                          <a:effectLst/>
                          <a:latin typeface="Times New Roman" panose="02020603050405020304" pitchFamily="18" charset="0"/>
                          <a:cs typeface="Times New Roman" panose="02020603050405020304" pitchFamily="18" charset="0"/>
                        </a:rPr>
                        <a:t>kháng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lược</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6764776"/>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22422" y="1421027"/>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591376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3062681845"/>
              </p:ext>
            </p:extLst>
          </p:nvPr>
        </p:nvGraphicFramePr>
        <p:xfrm>
          <a:off x="234779" y="1384594"/>
          <a:ext cx="11726562" cy="4583304"/>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 Văn bản</a:t>
                      </a:r>
                      <a:endParaRPr lang="en-US" sz="2400" b="1"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b="1"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400" b="1" dirty="0">
                          <a:effectLst/>
                          <a:latin typeface="Times New Roman" panose="02020603050405020304" pitchFamily="18" charset="0"/>
                          <a:cs typeface="Times New Roman" panose="02020603050405020304" pitchFamily="18" charset="0"/>
                        </a:rPr>
                        <a:t>Đặc điểm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Vườn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Quốc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gia</a:t>
                      </a:r>
                      <a:r>
                        <a:rPr lang="en-US" sz="2400" b="1" dirty="0">
                          <a:effectLst/>
                          <a:latin typeface="Times New Roman" panose="02020603050405020304" pitchFamily="18" charset="0"/>
                          <a:cs typeface="Times New Roman" panose="02020603050405020304" pitchFamily="18" charset="0"/>
                        </a:rPr>
                        <a:t> </a:t>
                      </a:r>
                      <a:br>
                        <a:rPr lang="en-US" sz="2400" b="1" dirty="0">
                          <a:effectLst/>
                          <a:latin typeface="Times New Roman" panose="02020603050405020304" pitchFamily="18" charset="0"/>
                          <a:cs typeface="Times New Roman" panose="02020603050405020304" pitchFamily="18" charset="0"/>
                        </a:rPr>
                      </a:br>
                      <a:r>
                        <a:rPr lang="en-US" sz="2400" b="1" dirty="0" err="1">
                          <a:effectLst/>
                          <a:latin typeface="Times New Roman" panose="02020603050405020304" pitchFamily="18" charset="0"/>
                          <a:cs typeface="Times New Roman" panose="02020603050405020304" pitchFamily="18" charset="0"/>
                        </a:rPr>
                        <a:t>Cúc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Phương</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Ngọ</a:t>
                      </a:r>
                      <a:r>
                        <a:rPr lang="en-US" sz="2400" b="1" dirty="0">
                          <a:effectLst/>
                          <a:latin typeface="Times New Roman" panose="02020603050405020304" pitchFamily="18" charset="0"/>
                          <a:cs typeface="Times New Roman" panose="02020603050405020304" pitchFamily="18" charset="0"/>
                        </a:rPr>
                        <a:t> Môn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b="1" dirty="0" err="1">
                          <a:effectLst/>
                          <a:latin typeface="Times New Roman" panose="02020603050405020304" pitchFamily="18" charset="0"/>
                          <a:cs typeface="Times New Roman" panose="02020603050405020304" pitchFamily="18" charset="0"/>
                        </a:rPr>
                        <a:t>Cột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cờ</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Thủ</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Ngữ</a:t>
                      </a:r>
                      <a:r>
                        <a:rPr lang="en-US" sz="2400" b="1" dirty="0">
                          <a:effectLst/>
                          <a:latin typeface="Times New Roman" panose="02020603050405020304" pitchFamily="18" charset="0"/>
                          <a:cs typeface="Times New Roman" panose="02020603050405020304" pitchFamily="18" charset="0"/>
                        </a:rPr>
                        <a:t> – di </a:t>
                      </a:r>
                      <a:r>
                        <a:rPr lang="en-US" sz="2400" b="1" dirty="0" err="1">
                          <a:effectLst/>
                          <a:latin typeface="Times New Roman" panose="02020603050405020304" pitchFamily="18" charset="0"/>
                          <a:cs typeface="Times New Roman" panose="02020603050405020304" pitchFamily="18" charset="0"/>
                        </a:rPr>
                        <a:t>tích</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cổ</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bên</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sông</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Sài</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Gòn</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851720">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Hình </a:t>
                      </a:r>
                      <a:r>
                        <a:rPr lang="en-US" sz="2400" dirty="0" err="1">
                          <a:effectLst/>
                          <a:latin typeface="Times New Roman" panose="02020603050405020304" pitchFamily="18" charset="0"/>
                          <a:cs typeface="Times New Roman" panose="02020603050405020304" pitchFamily="18" charset="0"/>
                        </a:rPr>
                        <a:t>thức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Địa lí: hang động, nước ngầm, hồ tự nhiên, sông,, ...</a:t>
                      </a:r>
                      <a:endParaRPr lang="en-US" sz="2400" dirty="0">
                        <a:effectLst/>
                        <a:latin typeface="Times New Roman" panose="02020603050405020304" pitchFamily="18" charset="0"/>
                        <a:cs typeface="Times New Roman" panose="02020603050405020304" pitchFamily="18" charset="0"/>
                      </a:endParaRP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giàu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cảm: </a:t>
                      </a:r>
                      <a:r>
                        <a:rPr lang="vi-VN" sz="2400" dirty="0">
                          <a:effectLst/>
                          <a:latin typeface="Times New Roman" panose="02020603050405020304" pitchFamily="18" charset="0"/>
                          <a:cs typeface="Times New Roman" panose="02020603050405020304" pitchFamily="18" charset="0"/>
                        </a:rPr>
                        <a:t>xào xạc, lấp ló, dập dìu, đánh thức, ríu ran, </a:t>
                      </a:r>
                      <a:r>
                        <a:rPr lang="en-US" sz="2400" dirty="0">
                          <a:effectLst/>
                          <a:latin typeface="Times New Roman" panose="02020603050405020304" pitchFamily="18" charset="0"/>
                          <a:cs typeface="Times New Roman" panose="02020603050405020304" pitchFamily="18" charset="0"/>
                        </a:rPr>
                        <a:t>…</a:t>
                      </a:r>
                    </a:p>
                    <a:p>
                      <a:pPr algn="just">
                        <a:lnSpc>
                          <a:spcPct val="115000"/>
                        </a:lnSpc>
                        <a:spcBef>
                          <a:spcPts val="300"/>
                        </a:spcBef>
                        <a:spcAft>
                          <a:spcPts val="300"/>
                        </a:spcAft>
                      </a:pPr>
                      <a:r>
                        <a:rPr lang="vi-VN" sz="2400" dirty="0">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Hình ảnh </a:t>
                      </a:r>
                      <a:r>
                        <a:rPr lang="en-US" sz="2400" dirty="0" err="1">
                          <a:effectLst/>
                          <a:latin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hoạ</a:t>
                      </a:r>
                      <a:endParaRPr lang="en-US" sz="24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vi-VN"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giàu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cảm: </a:t>
                      </a:r>
                      <a:r>
                        <a:rPr lang="en-US" sz="2400" dirty="0" err="1">
                          <a:effectLst/>
                          <a:latin typeface="Times New Roman" panose="02020603050405020304" pitchFamily="18" charset="0"/>
                          <a:cs typeface="Times New Roman" panose="02020603050405020304" pitchFamily="18" charset="0"/>
                        </a:rPr>
                        <a:t>bề</a:t>
                      </a:r>
                      <a:r>
                        <a:rPr lang="en-US" sz="2400" dirty="0">
                          <a:effectLst/>
                          <a:latin typeface="Times New Roman" panose="02020603050405020304" pitchFamily="18" charset="0"/>
                          <a:cs typeface="Times New Roman" panose="02020603050405020304" pitchFamily="18" charset="0"/>
                        </a:rPr>
                        <a:t> thế, </a:t>
                      </a:r>
                      <a:r>
                        <a:rPr lang="en-US" sz="2400" dirty="0" err="1">
                          <a:effectLst/>
                          <a:latin typeface="Times New Roman" panose="02020603050405020304" pitchFamily="18" charset="0"/>
                          <a:cs typeface="Times New Roman" panose="02020603050405020304" pitchFamily="18" charset="0"/>
                        </a:rPr>
                        <a:t>đồ</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sộ</a:t>
                      </a:r>
                      <a:r>
                        <a:rPr lang="en-US" sz="2400" dirty="0">
                          <a:effectLst/>
                          <a:latin typeface="Times New Roman" panose="02020603050405020304" pitchFamily="18" charset="0"/>
                          <a:cs typeface="Times New Roman" panose="02020603050405020304" pitchFamily="18" charset="0"/>
                        </a:rPr>
                        <a:t>,</a:t>
                      </a:r>
                      <a:r>
                        <a:rPr lang="vi-VN" sz="2400" dirty="0">
                          <a:effectLst/>
                          <a:latin typeface="Times New Roman" panose="02020603050405020304" pitchFamily="18" charset="0"/>
                          <a:cs typeface="Times New Roman" panose="02020603050405020304" pitchFamily="18" charset="0"/>
                        </a:rPr>
                        <a:t> nguy nga, thanh thoát, hình bát cửu,</a:t>
                      </a:r>
                      <a:r>
                        <a:rPr lang="en-US" sz="2400" dirty="0">
                          <a:effectLst/>
                          <a:latin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vi-VN" sz="2400" dirty="0">
                          <a:effectLst/>
                          <a:latin typeface="Times New Roman" panose="02020603050405020304" pitchFamily="18" charset="0"/>
                          <a:cs typeface="Times New Roman" panose="02020603050405020304" pitchFamily="18" charset="0"/>
                        </a:rPr>
                        <a:t>- Hình ảnh minh họa:</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giàu giá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miêu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cảm: </a:t>
                      </a:r>
                      <a:r>
                        <a:rPr lang="en-US" sz="2400" dirty="0" err="1">
                          <a:effectLst/>
                          <a:latin typeface="Times New Roman" panose="02020603050405020304" pitchFamily="18" charset="0"/>
                          <a:cs typeface="Times New Roman" panose="02020603050405020304" pitchFamily="18" charset="0"/>
                        </a:rPr>
                        <a:t>nhộn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nhịp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liệt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ngoan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cường</a:t>
                      </a:r>
                      <a:r>
                        <a:rPr lang="en-US" sz="24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effectLst/>
                          <a:latin typeface="Times New Roman" panose="02020603050405020304" pitchFamily="18" charset="0"/>
                          <a:cs typeface="Times New Roman" panose="02020603050405020304" pitchFamily="18" charset="0"/>
                        </a:rPr>
                        <a:t> – Hình ảnh </a:t>
                      </a:r>
                      <a:r>
                        <a:rPr lang="en-US" sz="2400" dirty="0" err="1">
                          <a:effectLst/>
                          <a:latin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hoạ</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6764776"/>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p:nvPr/>
        </p:nvCxnSpPr>
        <p:spPr>
          <a:xfrm>
            <a:off x="222422" y="1421027"/>
            <a:ext cx="1334529" cy="1433384"/>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26788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4B901D-DB61-B89B-9A54-5F1E49E8B909}"/>
              </a:ext>
            </a:extLst>
          </p:cNvPr>
          <p:cNvSpPr/>
          <p:nvPr/>
        </p:nvSpPr>
        <p:spPr>
          <a:xfrm>
            <a:off x="0" y="0"/>
            <a:ext cx="12192000" cy="68580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D137A404-324B-0238-9ECB-B9220290C530}"/>
              </a:ext>
            </a:extLst>
          </p:cNvPr>
          <p:cNvGraphicFramePr>
            <a:graphicFrameLocks noGrp="1"/>
          </p:cNvGraphicFramePr>
          <p:nvPr>
            <p:extLst>
              <p:ext uri="{D42A27DB-BD31-4B8C-83A1-F6EECF244321}">
                <p14:modId xmlns:p14="http://schemas.microsoft.com/office/powerpoint/2010/main" val="2415992241"/>
              </p:ext>
            </p:extLst>
          </p:nvPr>
        </p:nvGraphicFramePr>
        <p:xfrm>
          <a:off x="234779" y="1384594"/>
          <a:ext cx="11726562" cy="5232020"/>
        </p:xfrm>
        <a:graphic>
          <a:graphicData uri="http://schemas.openxmlformats.org/drawingml/2006/table">
            <a:tbl>
              <a:tblPr firstRow="1" firstCol="1" bandRow="1">
                <a:tableStyleId>{2D5ABB26-0587-4C30-8999-92F81FD0307C}</a:tableStyleId>
              </a:tblPr>
              <a:tblGrid>
                <a:gridCol w="1329167">
                  <a:extLst>
                    <a:ext uri="{9D8B030D-6E8A-4147-A177-3AD203B41FA5}">
                      <a16:colId xmlns:a16="http://schemas.microsoft.com/office/drawing/2014/main" val="2242176128"/>
                    </a:ext>
                  </a:extLst>
                </a:gridCol>
                <a:gridCol w="4102380">
                  <a:extLst>
                    <a:ext uri="{9D8B030D-6E8A-4147-A177-3AD203B41FA5}">
                      <a16:colId xmlns:a16="http://schemas.microsoft.com/office/drawing/2014/main" val="3205609600"/>
                    </a:ext>
                  </a:extLst>
                </a:gridCol>
                <a:gridCol w="2967158">
                  <a:extLst>
                    <a:ext uri="{9D8B030D-6E8A-4147-A177-3AD203B41FA5}">
                      <a16:colId xmlns:a16="http://schemas.microsoft.com/office/drawing/2014/main" val="3783793639"/>
                    </a:ext>
                  </a:extLst>
                </a:gridCol>
                <a:gridCol w="3327857">
                  <a:extLst>
                    <a:ext uri="{9D8B030D-6E8A-4147-A177-3AD203B41FA5}">
                      <a16:colId xmlns:a16="http://schemas.microsoft.com/office/drawing/2014/main" val="3832453621"/>
                    </a:ext>
                  </a:extLst>
                </a:gridCol>
              </a:tblGrid>
              <a:tr h="513214">
                <a:tc>
                  <a:txBody>
                    <a:bodyPr/>
                    <a:lstStyle/>
                    <a:p>
                      <a:pPr algn="just">
                        <a:lnSpc>
                          <a:spcPct val="115000"/>
                        </a:lnSpc>
                        <a:spcAft>
                          <a:spcPts val="1000"/>
                        </a:spcAft>
                      </a:pPr>
                      <a:r>
                        <a:rPr lang="vi-VN" sz="2000" b="1" dirty="0">
                          <a:effectLst/>
                          <a:latin typeface="Times New Roman" panose="02020603050405020304" pitchFamily="18" charset="0"/>
                          <a:cs typeface="Times New Roman" panose="02020603050405020304" pitchFamily="18" charset="0"/>
                        </a:rPr>
                        <a:t> Văn bản</a:t>
                      </a:r>
                      <a:endParaRPr lang="en-US" sz="2000" b="1"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000" b="1" dirty="0">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vi-VN" sz="2000" b="1" dirty="0">
                          <a:effectLst/>
                          <a:latin typeface="Times New Roman" panose="02020603050405020304" pitchFamily="18" charset="0"/>
                          <a:cs typeface="Times New Roman" panose="02020603050405020304" pitchFamily="18" charset="0"/>
                        </a:rPr>
                        <a:t>Đặc điểm</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000" b="1" dirty="0" err="1">
                          <a:effectLst/>
                          <a:latin typeface="Times New Roman" panose="02020603050405020304" pitchFamily="18" charset="0"/>
                          <a:cs typeface="Times New Roman" panose="02020603050405020304" pitchFamily="18" charset="0"/>
                        </a:rPr>
                        <a:t>Vườn</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Quốc</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gia</a:t>
                      </a:r>
                      <a:r>
                        <a:rPr lang="en-US" sz="2000" b="1" dirty="0">
                          <a:effectLst/>
                          <a:latin typeface="Times New Roman" panose="02020603050405020304" pitchFamily="18" charset="0"/>
                          <a:cs typeface="Times New Roman" panose="02020603050405020304" pitchFamily="18" charset="0"/>
                        </a:rPr>
                        <a:t> </a:t>
                      </a:r>
                      <a:br>
                        <a:rPr lang="en-US" sz="2000" b="1" dirty="0">
                          <a:effectLst/>
                          <a:latin typeface="Times New Roman" panose="02020603050405020304" pitchFamily="18" charset="0"/>
                          <a:cs typeface="Times New Roman" panose="02020603050405020304" pitchFamily="18" charset="0"/>
                        </a:rPr>
                      </a:br>
                      <a:r>
                        <a:rPr lang="en-US" sz="2000" b="1" dirty="0" err="1">
                          <a:effectLst/>
                          <a:latin typeface="Times New Roman" panose="02020603050405020304" pitchFamily="18" charset="0"/>
                          <a:cs typeface="Times New Roman" panose="02020603050405020304" pitchFamily="18" charset="0"/>
                        </a:rPr>
                        <a:t>Cúc</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Phương</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000" b="1" dirty="0" err="1">
                          <a:effectLst/>
                          <a:latin typeface="Times New Roman" panose="02020603050405020304" pitchFamily="18" charset="0"/>
                          <a:cs typeface="Times New Roman" panose="02020603050405020304" pitchFamily="18" charset="0"/>
                        </a:rPr>
                        <a:t>Ngọ</a:t>
                      </a:r>
                      <a:r>
                        <a:rPr lang="en-US" sz="2000" b="1" dirty="0">
                          <a:effectLst/>
                          <a:latin typeface="Times New Roman" panose="02020603050405020304" pitchFamily="18" charset="0"/>
                          <a:cs typeface="Times New Roman" panose="02020603050405020304" pitchFamily="18" charset="0"/>
                        </a:rPr>
                        <a:t> Môn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000" b="1" dirty="0" err="1">
                          <a:effectLst/>
                          <a:latin typeface="Times New Roman" panose="02020603050405020304" pitchFamily="18" charset="0"/>
                          <a:cs typeface="Times New Roman" panose="02020603050405020304" pitchFamily="18" charset="0"/>
                        </a:rPr>
                        <a:t>Cột</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cờ</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Thủ</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Ngữ</a:t>
                      </a:r>
                      <a:r>
                        <a:rPr lang="en-US" sz="2000" b="1" dirty="0">
                          <a:effectLst/>
                          <a:latin typeface="Times New Roman" panose="02020603050405020304" pitchFamily="18" charset="0"/>
                          <a:cs typeface="Times New Roman" panose="02020603050405020304" pitchFamily="18" charset="0"/>
                        </a:rPr>
                        <a:t> – di </a:t>
                      </a:r>
                      <a:r>
                        <a:rPr lang="en-US" sz="2000" b="1" dirty="0" err="1">
                          <a:effectLst/>
                          <a:latin typeface="Times New Roman" panose="02020603050405020304" pitchFamily="18" charset="0"/>
                          <a:cs typeface="Times New Roman" panose="02020603050405020304" pitchFamily="18" charset="0"/>
                        </a:rPr>
                        <a:t>tích</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cổ</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bên</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sông</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Sài</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Gòn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563558"/>
                  </a:ext>
                </a:extLst>
              </a:tr>
              <a:tr h="646240">
                <a:tc>
                  <a:txBody>
                    <a:bodyPr/>
                    <a:lstStyle/>
                    <a:p>
                      <a:pPr algn="just">
                        <a:lnSpc>
                          <a:spcPct val="115000"/>
                        </a:lnSpc>
                        <a:spcAft>
                          <a:spcPts val="1000"/>
                        </a:spcAft>
                      </a:pPr>
                      <a:r>
                        <a:rPr lang="en-US" sz="2000">
                          <a:effectLst/>
                          <a:latin typeface="Times New Roman" panose="02020603050405020304" pitchFamily="18" charset="0"/>
                          <a:cs typeface="Times New Roman" panose="02020603050405020304" pitchFamily="18" charset="0"/>
                        </a:rPr>
                        <a:t>Mối quan hệ giữa nhan đề với các thông tin chính của VB</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000" dirty="0">
                          <a:effectLst/>
                          <a:latin typeface="Times New Roman" panose="02020603050405020304" pitchFamily="18" charset="0"/>
                          <a:cs typeface="Times New Roman" panose="02020603050405020304" pitchFamily="18" charset="0"/>
                        </a:rPr>
                        <a:t>Nhan </a:t>
                      </a:r>
                      <a:r>
                        <a:rPr lang="en-US" sz="2000" dirty="0" err="1">
                          <a:effectLst/>
                          <a:latin typeface="Times New Roman" panose="02020603050405020304" pitchFamily="18" charset="0"/>
                          <a:cs typeface="Times New Roman" panose="02020603050405020304" pitchFamily="18" charset="0"/>
                        </a:rPr>
                        <a:t>đề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Vườn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Quốc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Cúc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Phương</a:t>
                      </a:r>
                      <a:r>
                        <a:rPr lang="en-US" sz="2000" dirty="0">
                          <a:effectLst/>
                          <a:latin typeface="Times New Roman" panose="02020603050405020304" pitchFamily="18" charset="0"/>
                          <a:cs typeface="Times New Roman" panose="02020603050405020304" pitchFamily="18" charset="0"/>
                        </a:rPr>
                        <a:t> đã </a:t>
                      </a:r>
                      <a:r>
                        <a:rPr lang="en-US" sz="2000" dirty="0" err="1">
                          <a:effectLst/>
                          <a:latin typeface="Times New Roman" panose="02020603050405020304" pitchFamily="18" charset="0"/>
                          <a:cs typeface="Times New Roman" panose="02020603050405020304" pitchFamily="18" charset="0"/>
                        </a:rPr>
                        <a:t>khái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quát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cs typeface="Times New Roman" panose="02020603050405020304" pitchFamily="18" charset="0"/>
                        </a:rPr>
                        <a:t> dung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toàn</a:t>
                      </a:r>
                      <a:r>
                        <a:rPr lang="en-US" sz="2000" dirty="0">
                          <a:effectLst/>
                          <a:latin typeface="Times New Roman" panose="02020603050405020304" pitchFamily="18" charset="0"/>
                          <a:cs typeface="Times New Roman" panose="02020603050405020304" pitchFamily="18" charset="0"/>
                        </a:rPr>
                        <a:t> VB vì </a:t>
                      </a:r>
                      <a:r>
                        <a:rPr lang="en-US" sz="2000" dirty="0" err="1">
                          <a:effectLst/>
                          <a:latin typeface="Times New Roman" panose="02020603050405020304" pitchFamily="18" charset="0"/>
                          <a:cs typeface="Times New Roman" panose="02020603050405020304" pitchFamily="18" charset="0"/>
                        </a:rPr>
                        <a:t>tất</a:t>
                      </a:r>
                      <a:r>
                        <a:rPr lang="en-US" sz="2000" dirty="0">
                          <a:effectLst/>
                          <a:latin typeface="Times New Roman" panose="02020603050405020304" pitchFamily="18" charset="0"/>
                          <a:cs typeface="Times New Roman" panose="02020603050405020304" pitchFamily="18" charset="0"/>
                        </a:rPr>
                        <a:t> cả các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cs typeface="Times New Roman" panose="02020603050405020304" pitchFamily="18" charset="0"/>
                        </a:rPr>
                        <a:t>cơ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VB </a:t>
                      </a:r>
                      <a:r>
                        <a:rPr lang="en-US" sz="2000" dirty="0" err="1">
                          <a:effectLst/>
                          <a:latin typeface="Times New Roman" panose="02020603050405020304" pitchFamily="18" charset="0"/>
                          <a:cs typeface="Times New Roman" panose="02020603050405020304" pitchFamily="18" charset="0"/>
                        </a:rPr>
                        <a:t>này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tập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trung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thiệu</a:t>
                      </a:r>
                      <a:r>
                        <a:rPr lang="en-US" sz="2000" dirty="0">
                          <a:effectLst/>
                          <a:latin typeface="Times New Roman" panose="02020603050405020304" pitchFamily="18" charset="0"/>
                          <a:cs typeface="Times New Roman" panose="02020603050405020304" pitchFamily="18" charset="0"/>
                        </a:rPr>
                        <a:t>, làm </a:t>
                      </a:r>
                      <a:r>
                        <a:rPr lang="en-US" sz="2000" dirty="0" err="1">
                          <a:effectLst/>
                          <a:latin typeface="Times New Roman" panose="02020603050405020304" pitchFamily="18" charset="0"/>
                          <a:cs typeface="Times New Roman" panose="02020603050405020304" pitchFamily="18" charset="0"/>
                        </a:rPr>
                        <a:t>rõ</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đặc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điểm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Vườn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Quốc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Cúc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điểm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đáo</a:t>
                      </a:r>
                      <a:r>
                        <a:rPr lang="en-US" sz="2000" dirty="0">
                          <a:effectLst/>
                          <a:latin typeface="Times New Roman" panose="02020603050405020304" pitchFamily="18" charset="0"/>
                          <a:cs typeface="Times New Roman" panose="02020603050405020304" pitchFamily="18" charset="0"/>
                        </a:rPr>
                        <a:t> về </a:t>
                      </a:r>
                      <a:r>
                        <a:rPr lang="en-US" sz="2000" dirty="0" err="1">
                          <a:effectLst/>
                          <a:latin typeface="Times New Roman" panose="02020603050405020304" pitchFamily="18" charset="0"/>
                          <a:cs typeface="Times New Roman" panose="02020603050405020304" pitchFamily="18" charset="0"/>
                        </a:rPr>
                        <a:t>quần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thực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vật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đặc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sắc</a:t>
                      </a:r>
                      <a:r>
                        <a:rPr lang="en-US" sz="2000" dirty="0">
                          <a:effectLst/>
                          <a:latin typeface="Times New Roman" panose="02020603050405020304" pitchFamily="18" charset="0"/>
                          <a:cs typeface="Times New Roman" panose="02020603050405020304" pitchFamily="18" charset="0"/>
                        </a:rPr>
                        <a:t> về </a:t>
                      </a:r>
                      <a:r>
                        <a:rPr lang="en-US" sz="2000" dirty="0" err="1">
                          <a:effectLst/>
                          <a:latin typeface="Times New Roman" panose="02020603050405020304" pitchFamily="18" charset="0"/>
                          <a:cs typeface="Times New Roman" panose="02020603050405020304" pitchFamily="18" charset="0"/>
                        </a:rPr>
                        <a:t>cảnh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thiên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nhiên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giá </a:t>
                      </a:r>
                      <a:r>
                        <a:rPr lang="en-US" sz="2000" dirty="0" err="1">
                          <a:effectLst/>
                          <a:latin typeface="Times New Roman" panose="02020603050405020304" pitchFamily="18" charset="0"/>
                          <a:cs typeface="Times New Roman" panose="02020603050405020304" pitchFamily="18" charset="0"/>
                        </a:rPr>
                        <a:t>trị</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văn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hoá</a:t>
                      </a:r>
                      <a:r>
                        <a:rPr lang="en-US" sz="20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000">
                          <a:effectLst/>
                          <a:latin typeface="Times New Roman" panose="02020603050405020304" pitchFamily="18" charset="0"/>
                          <a:cs typeface="Times New Roman" panose="02020603050405020304" pitchFamily="18" charset="0"/>
                        </a:rPr>
                        <a:t>Nhan đề Ngọ Môn đã tóm tắt, khái quát được những thông tin cơ bản của VB; các thông tin cơ bản của VB (đặc điểm kiến trúc của Ngọ Môn, những nét riêng trong cách trang trí Ngọ Môn) đã góp phần triển khai làm rõ nội dung được gợi lên từ nhan đề của VB</a:t>
                      </a:r>
                    </a:p>
                    <a:p>
                      <a:pPr algn="just">
                        <a:lnSpc>
                          <a:spcPct val="115000"/>
                        </a:lnSpc>
                        <a:spcAft>
                          <a:spcPts val="100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n-US" sz="2000" dirty="0">
                          <a:effectLst/>
                          <a:latin typeface="Times New Roman" panose="02020603050405020304" pitchFamily="18" charset="0"/>
                          <a:cs typeface="Times New Roman" panose="02020603050405020304" pitchFamily="18" charset="0"/>
                        </a:rPr>
                        <a:t>Nhan </a:t>
                      </a:r>
                      <a:r>
                        <a:rPr lang="en-US" sz="2000" dirty="0" err="1">
                          <a:effectLst/>
                          <a:latin typeface="Times New Roman" panose="02020603050405020304" pitchFamily="18" charset="0"/>
                          <a:cs typeface="Times New Roman" panose="02020603050405020304" pitchFamily="18" charset="0"/>
                        </a:rPr>
                        <a:t>đề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Cột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cờ</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Thủ</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 di </a:t>
                      </a:r>
                      <a:r>
                        <a:rPr lang="en-US" sz="2000" dirty="0" err="1">
                          <a:effectLst/>
                          <a:latin typeface="Times New Roman" panose="02020603050405020304" pitchFamily="18" charset="0"/>
                          <a:cs typeface="Times New Roman" panose="02020603050405020304" pitchFamily="18" charset="0"/>
                        </a:rPr>
                        <a:t>tích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cổ</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Gòn</a:t>
                      </a:r>
                      <a:r>
                        <a:rPr lang="en-US" sz="2000" dirty="0">
                          <a:effectLst/>
                          <a:latin typeface="Times New Roman" panose="02020603050405020304" pitchFamily="18" charset="0"/>
                          <a:cs typeface="Times New Roman" panose="02020603050405020304" pitchFamily="18" charset="0"/>
                        </a:rPr>
                        <a:t> đã </a:t>
                      </a:r>
                      <a:r>
                        <a:rPr lang="en-US" sz="2000" dirty="0" err="1">
                          <a:effectLst/>
                          <a:latin typeface="Times New Roman" panose="02020603050405020304" pitchFamily="18" charset="0"/>
                          <a:cs typeface="Times New Roman" panose="02020603050405020304" pitchFamily="18" charset="0"/>
                        </a:rPr>
                        <a:t>tóm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tắt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quát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cs typeface="Times New Roman" panose="02020603050405020304" pitchFamily="18" charset="0"/>
                        </a:rPr>
                        <a:t>cơ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VB vì các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cs typeface="Times New Roman" panose="02020603050405020304" pitchFamily="18" charset="0"/>
                        </a:rPr>
                        <a:t>cơ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bản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VB </a:t>
                      </a:r>
                      <a:r>
                        <a:rPr lang="en-US" sz="2000" dirty="0" err="1">
                          <a:effectLst/>
                          <a:latin typeface="Times New Roman" panose="02020603050405020304" pitchFamily="18" charset="0"/>
                          <a:cs typeface="Times New Roman" panose="02020603050405020304" pitchFamily="18" charset="0"/>
                        </a:rPr>
                        <a:t>này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đều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hướng</a:t>
                      </a:r>
                      <a:r>
                        <a:rPr lang="en-US" sz="2000" dirty="0">
                          <a:effectLst/>
                          <a:latin typeface="Times New Roman" panose="02020603050405020304" pitchFamily="18" charset="0"/>
                          <a:cs typeface="Times New Roman" panose="02020603050405020304" pitchFamily="18" charset="0"/>
                        </a:rPr>
                        <a:t> đến việc làm </a:t>
                      </a:r>
                      <a:r>
                        <a:rPr lang="en-US" sz="2000" dirty="0" err="1">
                          <a:effectLst/>
                          <a:latin typeface="Times New Roman" panose="02020603050405020304" pitchFamily="18" charset="0"/>
                          <a:cs typeface="Times New Roman" panose="02020603050405020304" pitchFamily="18" charset="0"/>
                        </a:rPr>
                        <a:t>rõ</a:t>
                      </a:r>
                      <a:r>
                        <a:rPr lang="en-US" sz="2000" dirty="0">
                          <a:effectLst/>
                          <a:latin typeface="Times New Roman" panose="02020603050405020304" pitchFamily="18" charset="0"/>
                          <a:cs typeface="Times New Roman" panose="02020603050405020304" pitchFamily="18" charset="0"/>
                        </a:rPr>
                        <a:t> vì </a:t>
                      </a:r>
                      <a:r>
                        <a:rPr lang="en-US" sz="2000" dirty="0" err="1">
                          <a:effectLst/>
                          <a:latin typeface="Times New Roman" panose="02020603050405020304" pitchFamily="18" charset="0"/>
                          <a:cs typeface="Times New Roman" panose="02020603050405020304" pitchFamily="18" charset="0"/>
                        </a:rPr>
                        <a:t>sao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Cột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cờ</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Thủ</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xem</a:t>
                      </a:r>
                      <a:r>
                        <a:rPr lang="en-US" sz="2000" dirty="0">
                          <a:effectLst/>
                          <a:latin typeface="Times New Roman" panose="02020603050405020304" pitchFamily="18" charset="0"/>
                          <a:cs typeface="Times New Roman" panose="02020603050405020304" pitchFamily="18" charset="0"/>
                        </a:rPr>
                        <a:t> là di </a:t>
                      </a:r>
                      <a:r>
                        <a:rPr lang="en-US" sz="2000" dirty="0" err="1">
                          <a:effectLst/>
                          <a:latin typeface="Times New Roman" panose="02020603050405020304" pitchFamily="18" charset="0"/>
                          <a:cs typeface="Times New Roman" panose="02020603050405020304" pitchFamily="18" charset="0"/>
                        </a:rPr>
                        <a:t>tích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cổ</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sông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Gòn</a:t>
                      </a: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930" marR="16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9393743"/>
                  </a:ext>
                </a:extLst>
              </a:tr>
            </a:tbl>
          </a:graphicData>
        </a:graphic>
      </p:graphicFrame>
      <p:sp>
        <p:nvSpPr>
          <p:cNvPr id="4" name="TextBox 3">
            <a:extLst>
              <a:ext uri="{FF2B5EF4-FFF2-40B4-BE49-F238E27FC236}">
                <a16:creationId xmlns:a16="http://schemas.microsoft.com/office/drawing/2014/main" id="{D57CE037-AF3C-5707-CD0A-80167A97C5AE}"/>
              </a:ext>
            </a:extLst>
          </p:cNvPr>
          <p:cNvSpPr txBox="1"/>
          <p:nvPr/>
        </p:nvSpPr>
        <p:spPr>
          <a:xfrm>
            <a:off x="506626" y="156035"/>
            <a:ext cx="11244649" cy="907749"/>
          </a:xfrm>
          <a:prstGeom prst="rect">
            <a:avLst/>
          </a:prstGeom>
          <a:noFill/>
        </p:spPr>
        <p:txBody>
          <a:bodyPr wrap="square">
            <a:spAutoFit/>
          </a:bodyPr>
          <a:lstStyle/>
          <a:p>
            <a:pPr algn="ctr">
              <a:lnSpc>
                <a:spcPct val="115000"/>
              </a:lnSpc>
              <a:spcAft>
                <a:spcPts val="1000"/>
              </a:spcAft>
            </a:pP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1: Tóm tắt các đặc điểm cơ bản của văn bản giới thiệu về danh lam thắng cảnh hay di tích lịch sử thể hiện trong ba VB đã học:</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6FF21893-75F2-F349-90C1-1088370DC714}"/>
              </a:ext>
            </a:extLst>
          </p:cNvPr>
          <p:cNvCxnSpPr>
            <a:cxnSpLocks/>
          </p:cNvCxnSpPr>
          <p:nvPr/>
        </p:nvCxnSpPr>
        <p:spPr>
          <a:xfrm>
            <a:off x="222422" y="1421027"/>
            <a:ext cx="1286782" cy="1224519"/>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819911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BevelVTI">
  <a:themeElements>
    <a:clrScheme name="AnalogousFromRegularSeed_2SEEDS">
      <a:dk1>
        <a:srgbClr val="000000"/>
      </a:dk1>
      <a:lt1>
        <a:srgbClr val="FFFFFF"/>
      </a:lt1>
      <a:dk2>
        <a:srgbClr val="23323E"/>
      </a:dk2>
      <a:lt2>
        <a:srgbClr val="E8E3E2"/>
      </a:lt2>
      <a:accent1>
        <a:srgbClr val="3B94B1"/>
      </a:accent1>
      <a:accent2>
        <a:srgbClr val="46B4A1"/>
      </a:accent2>
      <a:accent3>
        <a:srgbClr val="4D74C3"/>
      </a:accent3>
      <a:accent4>
        <a:srgbClr val="B13B58"/>
      </a:accent4>
      <a:accent5>
        <a:srgbClr val="C3604D"/>
      </a:accent5>
      <a:accent6>
        <a:srgbClr val="B1803B"/>
      </a:accent6>
      <a:hlink>
        <a:srgbClr val="BF5F3F"/>
      </a:hlink>
      <a:folHlink>
        <a:srgbClr val="7F7F7F"/>
      </a:folHlink>
    </a:clrScheme>
    <a:fontScheme name="mẫu 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TotalTime>
  <Words>3395</Words>
  <Application>Microsoft Office PowerPoint</Application>
  <PresentationFormat>Widescreen</PresentationFormat>
  <Paragraphs>203</Paragraphs>
  <Slides>21</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21</vt:i4>
      </vt:variant>
    </vt:vector>
  </HeadingPairs>
  <TitlesOfParts>
    <vt:vector size="34" baseType="lpstr">
      <vt:lpstr>#9Slide03 AmpleSoft Bold</vt:lpstr>
      <vt:lpstr>Aptos</vt:lpstr>
      <vt:lpstr>Aptos Display</vt:lpstr>
      <vt:lpstr>Arial</vt:lpstr>
      <vt:lpstr>Bierstadt</vt:lpstr>
      <vt:lpstr>Garamond</vt:lpstr>
      <vt:lpstr>Goudy Old Style</vt:lpstr>
      <vt:lpstr>Times New Roman</vt:lpstr>
      <vt:lpstr>Times New Roman</vt:lpstr>
      <vt:lpstr>Wingdings</vt:lpstr>
      <vt:lpstr>SavonVTI</vt:lpstr>
      <vt:lpstr>BevelVTI</vt:lpstr>
      <vt:lpstr>1_Office Theme</vt:lpstr>
      <vt:lpstr>ÔN TẬP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kimhuong8784@gmail.com</dc:creator>
  <cp:lastModifiedBy>kimhuong8784@gmail.com</cp:lastModifiedBy>
  <cp:revision>9</cp:revision>
  <dcterms:created xsi:type="dcterms:W3CDTF">2024-07-22T09:31:21Z</dcterms:created>
  <dcterms:modified xsi:type="dcterms:W3CDTF">2024-07-22T10:15:14Z</dcterms:modified>
</cp:coreProperties>
</file>